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16.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7.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8.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19.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20.xml" ContentType="application/vnd.openxmlformats-officedocument.theme+xml"/>
  <Override PartName="/ppt/slideLayouts/slideLayout430.xml" ContentType="application/vnd.openxmlformats-officedocument.presentationml.slideLayout+xml"/>
  <Override PartName="/ppt/theme/theme21.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22.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23.xml" ContentType="application/vnd.openxmlformats-officedocument.theme+xml"/>
  <Override PartName="/ppt/slideLayouts/slideLayout444.xml" ContentType="application/vnd.openxmlformats-officedocument.presentationml.slideLayout+xml"/>
  <Override PartName="/ppt/theme/theme24.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2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26.xml" ContentType="application/vnd.openxmlformats-officedocument.theme+xml"/>
  <Override PartName="/ppt/slideLayouts/slideLayout458.xml" ContentType="application/vnd.openxmlformats-officedocument.presentationml.slideLayout+xml"/>
  <Override PartName="/ppt/theme/theme27.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28.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29.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0.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31.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3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33.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4.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5.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 id="2147483663" r:id="rId3"/>
    <p:sldMasterId id="2147483658" r:id="rId4"/>
    <p:sldMasterId id="2147483656" r:id="rId5"/>
    <p:sldMasterId id="2147483649" r:id="rId6"/>
    <p:sldMasterId id="2147484440" r:id="rId7"/>
    <p:sldMasterId id="2147484452" r:id="rId8"/>
    <p:sldMasterId id="2147484478" r:id="rId9"/>
    <p:sldMasterId id="2147484491" r:id="rId10"/>
    <p:sldMasterId id="2147484533" r:id="rId11"/>
    <p:sldMasterId id="2147484547" r:id="rId12"/>
    <p:sldMasterId id="2147484558" r:id="rId13"/>
    <p:sldMasterId id="2147484769" r:id="rId14"/>
    <p:sldMasterId id="2147484784" r:id="rId15"/>
    <p:sldMasterId id="2147484797" r:id="rId16"/>
    <p:sldMasterId id="2147484809" r:id="rId17"/>
    <p:sldMasterId id="2147484821" r:id="rId18"/>
    <p:sldMasterId id="2147484833" r:id="rId19"/>
    <p:sldMasterId id="2147484845" r:id="rId20"/>
    <p:sldMasterId id="2147484857" r:id="rId21"/>
    <p:sldMasterId id="2147484859" r:id="rId22"/>
    <p:sldMasterId id="2147484877" r:id="rId23"/>
    <p:sldMasterId id="2147484889" r:id="rId24"/>
    <p:sldMasterId id="2147484891" r:id="rId25"/>
    <p:sldMasterId id="2147484894" r:id="rId26"/>
    <p:sldMasterId id="2147484906" r:id="rId27"/>
    <p:sldMasterId id="2147484908" r:id="rId28"/>
    <p:sldMasterId id="2147484922" r:id="rId29"/>
    <p:sldMasterId id="2147484934" r:id="rId30"/>
    <p:sldMasterId id="2147484948" r:id="rId31"/>
    <p:sldMasterId id="2147484962" r:id="rId32"/>
    <p:sldMasterId id="2147484975" r:id="rId33"/>
    <p:sldMasterId id="2147484988" r:id="rId34"/>
  </p:sldMasterIdLst>
  <p:notesMasterIdLst>
    <p:notesMasterId r:id="rId117"/>
  </p:notesMasterIdLst>
  <p:sldIdLst>
    <p:sldId id="269" r:id="rId35"/>
    <p:sldId id="336" r:id="rId36"/>
    <p:sldId id="309" r:id="rId37"/>
    <p:sldId id="267" r:id="rId38"/>
    <p:sldId id="310" r:id="rId39"/>
    <p:sldId id="4982" r:id="rId40"/>
    <p:sldId id="4146" r:id="rId41"/>
    <p:sldId id="402" r:id="rId42"/>
    <p:sldId id="4147" r:id="rId43"/>
    <p:sldId id="403" r:id="rId44"/>
    <p:sldId id="510" r:id="rId45"/>
    <p:sldId id="320" r:id="rId46"/>
    <p:sldId id="278" r:id="rId47"/>
    <p:sldId id="279" r:id="rId48"/>
    <p:sldId id="280" r:id="rId49"/>
    <p:sldId id="281" r:id="rId50"/>
    <p:sldId id="303" r:id="rId51"/>
    <p:sldId id="307" r:id="rId52"/>
    <p:sldId id="282" r:id="rId53"/>
    <p:sldId id="272" r:id="rId54"/>
    <p:sldId id="311" r:id="rId55"/>
    <p:sldId id="283" r:id="rId56"/>
    <p:sldId id="284" r:id="rId57"/>
    <p:sldId id="288" r:id="rId58"/>
    <p:sldId id="319" r:id="rId59"/>
    <p:sldId id="289" r:id="rId60"/>
    <p:sldId id="286" r:id="rId61"/>
    <p:sldId id="287" r:id="rId62"/>
    <p:sldId id="290" r:id="rId63"/>
    <p:sldId id="285" r:id="rId64"/>
    <p:sldId id="291" r:id="rId65"/>
    <p:sldId id="5501" r:id="rId66"/>
    <p:sldId id="5502" r:id="rId67"/>
    <p:sldId id="5503" r:id="rId68"/>
    <p:sldId id="5504" r:id="rId69"/>
    <p:sldId id="5505" r:id="rId70"/>
    <p:sldId id="5506" r:id="rId71"/>
    <p:sldId id="5507" r:id="rId72"/>
    <p:sldId id="5508" r:id="rId73"/>
    <p:sldId id="5509" r:id="rId74"/>
    <p:sldId id="326" r:id="rId75"/>
    <p:sldId id="5510" r:id="rId76"/>
    <p:sldId id="5511" r:id="rId77"/>
    <p:sldId id="5512" r:id="rId78"/>
    <p:sldId id="321" r:id="rId79"/>
    <p:sldId id="420" r:id="rId80"/>
    <p:sldId id="435" r:id="rId81"/>
    <p:sldId id="436" r:id="rId82"/>
    <p:sldId id="5485" r:id="rId83"/>
    <p:sldId id="5486" r:id="rId84"/>
    <p:sldId id="439" r:id="rId85"/>
    <p:sldId id="5513" r:id="rId86"/>
    <p:sldId id="5514" r:id="rId87"/>
    <p:sldId id="322" r:id="rId88"/>
    <p:sldId id="633" r:id="rId89"/>
    <p:sldId id="826" r:id="rId90"/>
    <p:sldId id="5221" r:id="rId91"/>
    <p:sldId id="5515" r:id="rId92"/>
    <p:sldId id="5605" r:id="rId93"/>
    <p:sldId id="676" r:id="rId94"/>
    <p:sldId id="5604" r:id="rId95"/>
    <p:sldId id="606" r:id="rId96"/>
    <p:sldId id="608" r:id="rId97"/>
    <p:sldId id="612" r:id="rId98"/>
    <p:sldId id="5602" r:id="rId99"/>
    <p:sldId id="5607" r:id="rId100"/>
    <p:sldId id="613" r:id="rId101"/>
    <p:sldId id="5603" r:id="rId102"/>
    <p:sldId id="5608" r:id="rId103"/>
    <p:sldId id="610" r:id="rId104"/>
    <p:sldId id="611" r:id="rId105"/>
    <p:sldId id="4966" r:id="rId106"/>
    <p:sldId id="5606" r:id="rId107"/>
    <p:sldId id="5456" r:id="rId108"/>
    <p:sldId id="5459" r:id="rId109"/>
    <p:sldId id="639" r:id="rId110"/>
    <p:sldId id="5609" r:id="rId111"/>
    <p:sldId id="5610" r:id="rId112"/>
    <p:sldId id="642" r:id="rId113"/>
    <p:sldId id="295" r:id="rId114"/>
    <p:sldId id="349" r:id="rId115"/>
    <p:sldId id="4883" r:id="rId1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612" autoAdjust="0"/>
    <p:restoredTop sz="94249" autoAdjust="0"/>
  </p:normalViewPr>
  <p:slideViewPr>
    <p:cSldViewPr>
      <p:cViewPr>
        <p:scale>
          <a:sx n="85" d="100"/>
          <a:sy n="85" d="100"/>
        </p:scale>
        <p:origin x="1304" y="18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49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slide" Target="slides/slide78.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presProps" Target="presProps.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viewProps" Target="viewProps.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780CC375-3DC5-E847-A737-5E0358B0FDD9}" type="slidenum">
              <a:rPr lang="en-US"/>
              <a:pPr>
                <a:defRPr/>
              </a:pPr>
              <a:t>‹#›</a:t>
            </a:fld>
            <a:endParaRPr lang="en-US"/>
          </a:p>
        </p:txBody>
      </p:sp>
    </p:spTree>
    <p:extLst>
      <p:ext uri="{BB962C8B-B14F-4D97-AF65-F5344CB8AC3E}">
        <p14:creationId xmlns:p14="http://schemas.microsoft.com/office/powerpoint/2010/main" val="1249358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B8F156-E7A8-2145-9349-08AED25C39E1}" type="slidenum">
              <a:rPr lang="en-US" sz="1200"/>
              <a:pPr/>
              <a:t>1</a:t>
            </a:fld>
            <a:endParaRPr lang="en-US" sz="1200"/>
          </a:p>
        </p:txBody>
      </p:sp>
      <p:sp>
        <p:nvSpPr>
          <p:cNvPr id="808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93AFA0-A6EB-9F42-B868-8C4A4233269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64B0E-97C8-4348-B13A-6C6B6441C6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A2F1ED-296F-7C4C-915D-2115336CEAE6}" type="slidenum">
              <a:rPr lang="en-US" sz="1200"/>
              <a:pPr/>
              <a:t>12</a:t>
            </a:fld>
            <a:endParaRPr lang="en-US" sz="1200"/>
          </a:p>
        </p:txBody>
      </p:sp>
      <p:sp>
        <p:nvSpPr>
          <p:cNvPr id="47309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046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5DADF2-4518-D14F-8261-4BA2A50AE6C0}" type="slidenum">
              <a:rPr lang="en-US" sz="1200"/>
              <a:pPr/>
              <a:t>13</a:t>
            </a:fld>
            <a:endParaRPr lang="en-US" sz="1200"/>
          </a:p>
        </p:txBody>
      </p:sp>
      <p:sp>
        <p:nvSpPr>
          <p:cNvPr id="135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79E7E-EF97-D642-AEB8-5BC5653CC824}" type="slidenum">
              <a:rPr lang="en-US" sz="1200"/>
              <a:pPr/>
              <a:t>14</a:t>
            </a:fld>
            <a:endParaRPr lang="en-US" sz="1200"/>
          </a:p>
        </p:txBody>
      </p:sp>
      <p:sp>
        <p:nvSpPr>
          <p:cNvPr id="137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D70C2B-C3C6-D149-9B22-515F0EAA2E4E}" type="slidenum">
              <a:rPr lang="en-US" sz="1200"/>
              <a:pPr/>
              <a:t>15</a:t>
            </a:fld>
            <a:endParaRPr lang="en-US" sz="1200"/>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B8C95D-63A9-B04D-8BB1-EE1BB6D3EEFB}" type="slidenum">
              <a:rPr lang="en-US" sz="1200"/>
              <a:pPr/>
              <a:t>16</a:t>
            </a:fld>
            <a:endParaRPr lang="en-US" sz="1200"/>
          </a:p>
        </p:txBody>
      </p:sp>
      <p:sp>
        <p:nvSpPr>
          <p:cNvPr id="141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FC5918-E277-4E4D-B3DE-DF1B5B71A003}" type="slidenum">
              <a:rPr lang="en-US" sz="1200"/>
              <a:pPr/>
              <a:t>17</a:t>
            </a:fld>
            <a:endParaRPr lang="en-US" sz="1200"/>
          </a:p>
        </p:txBody>
      </p:sp>
      <p:sp>
        <p:nvSpPr>
          <p:cNvPr id="34509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070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0DD68B-E8AA-1347-96B1-E34E7EA43160}" type="slidenum">
              <a:rPr lang="en-US" sz="1200"/>
              <a:pPr/>
              <a:t>18</a:t>
            </a:fld>
            <a:endParaRPr lang="en-US" sz="1200"/>
          </a:p>
        </p:txBody>
      </p:sp>
      <p:sp>
        <p:nvSpPr>
          <p:cNvPr id="35533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2755"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1CC02C-C298-214E-9622-1EDDBA7A04EF}" type="slidenum">
              <a:rPr lang="en-US" sz="1200"/>
              <a:pPr/>
              <a:t>19</a:t>
            </a:fld>
            <a:endParaRPr lang="en-US" sz="1200"/>
          </a:p>
        </p:txBody>
      </p:sp>
      <p:sp>
        <p:nvSpPr>
          <p:cNvPr id="143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8FEAC-0D44-C84B-8F75-333CEE6201E9}" type="slidenum">
              <a:rPr lang="en-US" sz="1200"/>
              <a:pPr/>
              <a:t>20</a:t>
            </a:fld>
            <a:endParaRPr lang="en-US" sz="1200"/>
          </a:p>
        </p:txBody>
      </p:sp>
      <p:sp>
        <p:nvSpPr>
          <p:cNvPr id="110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A1C982-A65C-C747-AD0F-52389E0C9AA0}" type="slidenum">
              <a:rPr lang="en-US" sz="1200"/>
              <a:pPr/>
              <a:t>21</a:t>
            </a:fld>
            <a:endParaRPr lang="en-US" sz="1200"/>
          </a:p>
        </p:txBody>
      </p:sp>
      <p:sp>
        <p:nvSpPr>
          <p:cNvPr id="3655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88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B268AB-05A5-A44D-A0D6-521CC6EFC149}" type="slidenum">
              <a:rPr lang="en-US" sz="1200"/>
              <a:pPr/>
              <a:t>22</a:t>
            </a:fld>
            <a:endParaRPr lang="en-US" sz="1200"/>
          </a:p>
        </p:txBody>
      </p:sp>
      <p:sp>
        <p:nvSpPr>
          <p:cNvPr id="1505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094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712D3C-37BF-114A-AD3E-9A5D54FC4B12}" type="slidenum">
              <a:rPr lang="en-US" sz="1200"/>
              <a:pPr/>
              <a:t>23</a:t>
            </a:fld>
            <a:endParaRPr lang="en-US" sz="1200"/>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CA4B1A-2CA6-0645-A40D-86C08FF44918}" type="slidenum">
              <a:rPr lang="en-US" sz="1200"/>
              <a:pPr/>
              <a:t>24</a:t>
            </a:fld>
            <a:endParaRPr lang="en-US" sz="1200"/>
          </a:p>
        </p:txBody>
      </p:sp>
      <p:sp>
        <p:nvSpPr>
          <p:cNvPr id="158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5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7E069A-346F-444C-8B8A-0294EA721D66}" type="slidenum">
              <a:rPr lang="en-US" sz="1200"/>
              <a:pPr/>
              <a:t>26</a:t>
            </a:fld>
            <a:endParaRPr lang="en-US" sz="1200"/>
          </a:p>
        </p:txBody>
      </p:sp>
      <p:sp>
        <p:nvSpPr>
          <p:cNvPr id="16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BF5611-D496-E54F-AEDF-70C4579DAF02}" type="slidenum">
              <a:rPr lang="en-US" sz="1200"/>
              <a:pPr/>
              <a:t>27</a:t>
            </a:fld>
            <a:endParaRPr lang="en-US" sz="1200"/>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BB1352-40D0-2247-AE6A-ECF4FD73A77B}" type="slidenum">
              <a:rPr lang="en-US" sz="1200"/>
              <a:pPr/>
              <a:t>28</a:t>
            </a:fld>
            <a:endParaRPr lang="en-US" sz="1200"/>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ED0047-F581-6742-8D95-4C35AC7063C5}" type="slidenum">
              <a:rPr lang="en-US" sz="1200"/>
              <a:pPr/>
              <a:t>29</a:t>
            </a:fld>
            <a:endParaRPr lang="en-US" sz="1200"/>
          </a:p>
        </p:txBody>
      </p:sp>
      <p:sp>
        <p:nvSpPr>
          <p:cNvPr id="162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088E2F-236E-D04F-812C-AE6BB4534206}" type="slidenum">
              <a:rPr lang="en-US" sz="1200"/>
              <a:pPr/>
              <a:t>30</a:t>
            </a:fld>
            <a:endParaRPr lang="en-US" sz="1200"/>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23D06F-E429-014F-8477-2FB212BDFB11}" type="slidenum">
              <a:rPr lang="en-US" sz="1200"/>
              <a:pPr/>
              <a:t>3</a:t>
            </a:fld>
            <a:endParaRPr lang="en-US" sz="1200"/>
          </a:p>
        </p:txBody>
      </p:sp>
      <p:sp>
        <p:nvSpPr>
          <p:cNvPr id="35942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40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F5E0EE-366B-C546-90D6-D3266BBCFC4B}" type="slidenum">
              <a:rPr lang="en-US" sz="1200"/>
              <a:pPr/>
              <a:t>31</a:t>
            </a:fld>
            <a:endParaRPr lang="en-US" sz="1200"/>
          </a:p>
        </p:txBody>
      </p:sp>
      <p:sp>
        <p:nvSpPr>
          <p:cNvPr id="164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F18EC6-5F0F-B540-B479-D6191C7BF9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5" name="Shape 3375"/>
          <p:cNvSpPr>
            <a:spLocks noGrp="1" noRot="1" noChangeAspect="1"/>
          </p:cNvSpPr>
          <p:nvPr>
            <p:ph type="sldImg"/>
          </p:nvPr>
        </p:nvSpPr>
        <p:spPr>
          <a:prstGeom prst="rect">
            <a:avLst/>
          </a:prstGeom>
        </p:spPr>
        <p:txBody>
          <a:bodyPr/>
          <a:lstStyle/>
          <a:p>
            <a:endParaRPr/>
          </a:p>
        </p:txBody>
      </p:sp>
      <p:sp>
        <p:nvSpPr>
          <p:cNvPr id="3376" name="Shape 3376"/>
          <p:cNvSpPr>
            <a:spLocks noGrp="1"/>
          </p:cNvSpPr>
          <p:nvPr>
            <p:ph type="body" sz="quarter" idx="1"/>
          </p:nvPr>
        </p:nvSpPr>
        <p:spPr>
          <a:prstGeom prst="rect">
            <a:avLst/>
          </a:prstGeom>
        </p:spPr>
        <p:txBody>
          <a:bodyPr/>
          <a:lstStyle/>
          <a:p>
            <a:r>
              <a:t>OS-26-Ezek40-43-slide 36</a:t>
            </a:r>
          </a:p>
          <a:p>
            <a:r>
              <a:t>NS-06-Rom1-2-slide 191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2CF21D-A5E0-F642-826C-4FC7A3F50F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BBF1AA-28CD-A54D-8735-2D4998BBD8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B13AD1-0FF2-7D45-9537-115456A6531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B754D-3C21-CC46-BE91-F98B99F422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ED9755-F494-2243-8579-0C6836162F05}" type="slidenum">
              <a:rPr lang="en-US" sz="1200"/>
              <a:pPr/>
              <a:t>4</a:t>
            </a:fld>
            <a:endParaRPr lang="en-US" sz="1200"/>
          </a:p>
        </p:txBody>
      </p:sp>
      <p:sp>
        <p:nvSpPr>
          <p:cNvPr id="76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6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B34AF9-213C-1F45-8A76-E6B6DDA69885}" type="slidenum">
              <a:rPr lang="en-US" sz="1200"/>
              <a:pPr/>
              <a:t>54</a:t>
            </a:fld>
            <a:endParaRPr lang="en-US" sz="1200"/>
          </a:p>
        </p:txBody>
      </p:sp>
      <p:sp>
        <p:nvSpPr>
          <p:cNvPr id="496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4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Arial" panose="020B0604020202020204" pitchFamily="34" charset="0"/>
                <a:cs typeface="Arial" panose="020B0604020202020204" pitchFamily="34" charset="0"/>
              </a:rPr>
              <a:t>Isaiah 2:4 (cf. Micah 4:3; Joel 3:10) promises worldwide peace though God's Word rather than man's empty promises. </a:t>
            </a:r>
          </a:p>
          <a:p>
            <a:pPr>
              <a:defRPr/>
            </a:pPr>
            <a:r>
              <a:rPr lang="en-US" dirty="0">
                <a:cs typeface="+mn-cs"/>
              </a:rPr>
              <a:t>_________</a:t>
            </a:r>
          </a:p>
          <a:p>
            <a:pPr>
              <a:defRPr/>
            </a:pPr>
            <a:r>
              <a:rPr lang="en-US" dirty="0">
                <a:cs typeface="+mn-cs"/>
              </a:rPr>
              <a:t>Common-379</a:t>
            </a:r>
          </a:p>
          <a:p>
            <a:r>
              <a:rPr lang="en-US" dirty="0">
                <a:latin typeface="Times New Roman" charset="0"/>
                <a:ea typeface="ＭＳ Ｐゴシック" charset="0"/>
                <a:cs typeface="ＭＳ Ｐゴシック" charset="0"/>
              </a:rPr>
              <a:t>OS-23-Isaiah1-12-slide 153</a:t>
            </a:r>
          </a:p>
          <a:p>
            <a:r>
              <a:rPr lang="en-US" dirty="0">
                <a:latin typeface="Times New Roman" charset="0"/>
                <a:ea typeface="ＭＳ Ｐゴシック" charset="0"/>
                <a:cs typeface="ＭＳ Ｐゴシック" charset="0"/>
              </a:rPr>
              <a:t>OS-33-Micah-121</a:t>
            </a:r>
            <a:endParaRPr lang="en-US" dirty="0">
              <a:latin typeface="Arial" panose="020B0604020202020204" pitchFamily="34" charset="0"/>
              <a:cs typeface="Arial" panose="020B0604020202020204" pitchFamily="34" charset="0"/>
            </a:endParaRPr>
          </a:p>
          <a:p>
            <a:endParaRPr lang="en-US" dirty="0">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4099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70B7C4-D61B-4011-B8FD-7489B93CA28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099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9D5844-4FA1-459D-800F-53C3AB1CF65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409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099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a:t>
            </a:r>
            <a:r>
              <a:rPr lang="en-US" dirty="0" err="1">
                <a:latin typeface="Times New Roman" charset="0"/>
                <a:ea typeface="ＭＳ Ｐゴシック" charset="0"/>
                <a:cs typeface="ＭＳ Ｐゴシック" charset="0"/>
              </a:rPr>
              <a:t>the"new</a:t>
            </a:r>
            <a:r>
              <a:rPr lang="en-US" dirty="0">
                <a:latin typeface="Times New Roman" charset="0"/>
                <a:ea typeface="ＭＳ Ｐゴシック" charset="0"/>
                <a:cs typeface="ＭＳ Ｐゴシック" charset="0"/>
              </a:rPr>
              <a:t>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Common-333</a:t>
            </a:r>
          </a:p>
          <a:p>
            <a:r>
              <a:rPr lang="en-US" dirty="0">
                <a:latin typeface="Times New Roman" charset="0"/>
                <a:ea typeface="ＭＳ Ｐゴシック" charset="0"/>
                <a:cs typeface="ＭＳ Ｐゴシック" charset="0"/>
              </a:rPr>
              <a:t>ES-06-Millennialism Intro-6</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dirty="0">
                <a:latin typeface="Times New Roman" charset="0"/>
                <a:ea typeface="ＭＳ Ｐゴシック" charset="0"/>
                <a:cs typeface="ＭＳ Ｐゴシック" charset="0"/>
              </a:rPr>
              <a:t>NS-06-Romans9-11-slide </a:t>
            </a:r>
          </a:p>
          <a:p>
            <a:r>
              <a:rPr lang="en-US" dirty="0">
                <a:latin typeface="Times New Roman" charset="0"/>
                <a:ea typeface="ＭＳ Ｐゴシック" charset="0"/>
                <a:cs typeface="ＭＳ Ｐゴシック" charset="0"/>
              </a:rPr>
              <a:t>OS-23-Isaiah1-12-slide 51</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1994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OS-26-Ezekiel 1-39-Slide 247</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r>
              <a:rPr lang="en-US" dirty="0"/>
              <a:t>BG-13-Present &amp; Future Geography-58</a:t>
            </a:r>
          </a:p>
          <a:p>
            <a:r>
              <a:rPr lang="en-US" dirty="0"/>
              <a:t>OS-23-Isaiah 49-50—slide 153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7861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3"/>
          <p:cNvSpPr>
            <a:spLocks noGrp="1" noChangeArrowheads="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ＭＳ Ｐゴシック" charset="-128"/>
                <a:cs typeface="Arial Unicode MS" charset="0"/>
              </a:rPr>
              <a:t>10/06/10</a:t>
            </a:r>
          </a:p>
        </p:txBody>
      </p:sp>
      <p:sp>
        <p:nvSpPr>
          <p:cNvPr id="123187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B836B1-115D-2D4C-AC99-8E2A0EB862F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187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880E9E7-1125-2648-BD4B-4CDAED1FCBA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187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187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Here are some reasons that I believe that Jesus will return before (pre-) the millennium (-millennial).</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Common-500</a:t>
            </a:r>
          </a:p>
          <a:p>
            <a:pPr eaLnBrk="1" hangingPunct="1"/>
            <a:r>
              <a:rPr lang="en-US" altLang="zh-CN" dirty="0">
                <a:latin typeface="Arial" panose="020B0604020202020204" pitchFamily="34" charset="0"/>
                <a:ea typeface="ＭＳ Ｐゴシック" charset="0"/>
                <a:cs typeface="Arial" panose="020B0604020202020204" pitchFamily="34" charset="0"/>
              </a:rPr>
              <a:t>OS-23-Isaiah1-12—slide 51</a:t>
            </a:r>
          </a:p>
          <a:p>
            <a:pPr eaLnBrk="1" hangingPunct="1"/>
            <a:r>
              <a:rPr lang="en-US" altLang="zh-CN" dirty="0">
                <a:latin typeface="Arial" panose="020B0604020202020204" pitchFamily="34" charset="0"/>
                <a:ea typeface="ＭＳ Ｐゴシック" charset="0"/>
                <a:cs typeface="Arial" panose="020B0604020202020204" pitchFamily="34" charset="0"/>
              </a:rPr>
              <a:t>NS-27-Rev 20-22—slide 112</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7125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EG" dirty="0">
                <a:latin typeface="Arial" panose="020B0604020202020204" pitchFamily="34" charset="0"/>
                <a:ea typeface="ＭＳ Ｐゴシック" charset="0"/>
                <a:cs typeface="+mn-cs"/>
              </a:rPr>
              <a:t>تم تلخيص الأقسام الثلاثة الرئيسيَّة لرؤيا في ١: ١٩</a:t>
            </a:r>
          </a:p>
          <a:p>
            <a:pPr algn="r" rtl="1"/>
            <a:r>
              <a:rPr lang="ar-EG" dirty="0">
                <a:latin typeface="Arial" panose="020B0604020202020204" pitchFamily="34" charset="0"/>
                <a:ea typeface="ＭＳ Ｐゴシック" charset="0"/>
                <a:cs typeface="+mn-cs"/>
              </a:rPr>
              <a:t>يتم عرض الدورات </a:t>
            </a:r>
            <a:r>
              <a:rPr lang="ar-EG">
                <a:latin typeface="Arial" panose="020B0604020202020204" pitchFamily="34" charset="0"/>
                <a:ea typeface="ＭＳ Ｐゴシック" charset="0"/>
                <a:cs typeface="+mn-cs"/>
              </a:rPr>
              <a:t>الثلاث الرئيسية </a:t>
            </a:r>
            <a:r>
              <a:rPr lang="ar-EG" dirty="0">
                <a:latin typeface="Arial" panose="020B0604020202020204" pitchFamily="34" charset="0"/>
                <a:ea typeface="ＭＳ Ｐゴシック" charset="0"/>
                <a:cs typeface="+mn-cs"/>
              </a:rPr>
              <a:t>للحكم باللون الأزرق</a:t>
            </a:r>
          </a:p>
          <a:p>
            <a:pPr algn="r" rtl="1"/>
            <a:r>
              <a:rPr lang="ar-EG" dirty="0">
                <a:latin typeface="Arial" panose="020B0604020202020204" pitchFamily="34" charset="0"/>
                <a:ea typeface="ＭＳ Ｐゴシック" charset="0"/>
                <a:cs typeface="+mn-cs"/>
              </a:rPr>
              <a:t>تظهر الأقسام الأربعة بين قوسين داخل اللفائف. إنهم لا يطورون التسلسل الزمني لكنهم يضيفون معلومات مهمة لا ترتبط بحكم معين.</a:t>
            </a:r>
            <a:endParaRPr lang="en-US" dirty="0">
              <a:latin typeface="Arial" panose="020B0604020202020204" pitchFamily="34" charset="0"/>
              <a:ea typeface="ＭＳ Ｐゴシック" charset="0"/>
              <a:cs typeface="+mn-cs"/>
            </a:endParaRPr>
          </a:p>
          <a:p>
            <a:pPr algn="r" rtl="1"/>
            <a:endParaRPr lang="en-US" dirty="0">
              <a:latin typeface="Arial" panose="020B0604020202020204" pitchFamily="34" charset="0"/>
              <a:ea typeface="ＭＳ Ｐゴシック" charset="0"/>
              <a:cs typeface="+mn-cs"/>
            </a:endParaRPr>
          </a:p>
          <a:p>
            <a:pPr algn="r" rtl="1"/>
            <a:r>
              <a:rPr lang="en-US" dirty="0">
                <a:latin typeface="Arial" panose="020B0604020202020204" pitchFamily="34" charset="0"/>
                <a:ea typeface="ＭＳ Ｐゴシック" charset="0"/>
                <a:cs typeface="+mn-cs"/>
              </a:rPr>
              <a:t>_______</a:t>
            </a:r>
          </a:p>
          <a:p>
            <a:pPr algn="l" rtl="1"/>
            <a:r>
              <a:rPr lang="en-US" dirty="0">
                <a:latin typeface="Arial" panose="020B0604020202020204" pitchFamily="34" charset="0"/>
                <a:ea typeface="ＭＳ Ｐゴシック" charset="0"/>
                <a:cs typeface="+mn-cs"/>
              </a:rPr>
              <a:t>Common-470</a:t>
            </a:r>
          </a:p>
          <a:p>
            <a:pPr algn="l" rtl="1"/>
            <a:r>
              <a:rPr lang="en-US" dirty="0">
                <a:latin typeface="Arial" panose="020B0604020202020204" pitchFamily="34" charset="0"/>
                <a:ea typeface="ＭＳ Ｐゴシック" charset="0"/>
                <a:cs typeface="+mn-cs"/>
              </a:rPr>
              <a:t>NS-27-Rev4-6-slide 138</a:t>
            </a:r>
          </a:p>
          <a:p>
            <a:pPr algn="l" rtl="1"/>
            <a:r>
              <a:rPr lang="en-US" dirty="0">
                <a:latin typeface="Arial" panose="020B0604020202020204" pitchFamily="34" charset="0"/>
                <a:ea typeface="ＭＳ Ｐゴシック" charset="0"/>
                <a:cs typeface="+mn-cs"/>
              </a:rPr>
              <a:t>NS-27-Rev20-22-slide 7</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4316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3"/>
          <p:cNvSpPr>
            <a:spLocks noGrp="1" noChangeArrowheads="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ＭＳ Ｐゴシック" charset="-128"/>
                <a:cs typeface="Arial Unicode MS" charset="0"/>
              </a:rPr>
              <a:t>10/06/10</a:t>
            </a:r>
          </a:p>
        </p:txBody>
      </p:sp>
      <p:sp>
        <p:nvSpPr>
          <p:cNvPr id="123187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B836B1-115D-2D4C-AC99-8E2A0EB862F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187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880E9E7-1125-2648-BD4B-4CDAED1FCBA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187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187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Here are some reasons that I believe that Jesus will return before (pre-) the millennium (-millennial).</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Common-500</a:t>
            </a:r>
          </a:p>
          <a:p>
            <a:pPr eaLnBrk="1" hangingPunct="1"/>
            <a:r>
              <a:rPr lang="en-US" altLang="zh-CN" dirty="0">
                <a:latin typeface="Arial" panose="020B0604020202020204" pitchFamily="34" charset="0"/>
                <a:ea typeface="ＭＳ Ｐゴシック" charset="0"/>
                <a:cs typeface="Arial" panose="020B0604020202020204" pitchFamily="34" charset="0"/>
              </a:rPr>
              <a:t>OS-23-Isaiah1-12—slide 51</a:t>
            </a:r>
          </a:p>
          <a:p>
            <a:pPr eaLnBrk="1" hangingPunct="1"/>
            <a:r>
              <a:rPr lang="en-US" altLang="zh-CN" dirty="0">
                <a:latin typeface="Arial" panose="020B0604020202020204" pitchFamily="34" charset="0"/>
                <a:ea typeface="ＭＳ Ｐゴシック" charset="0"/>
                <a:cs typeface="Arial" panose="020B0604020202020204" pitchFamily="34" charset="0"/>
              </a:rPr>
              <a:t>NS-27-Rev 20-22—slide 112</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908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AC8252-631A-DA4E-BC80-751A12F71F5F}" type="slidenum">
              <a:rPr lang="en-US" sz="1200"/>
              <a:pPr/>
              <a:t>5</a:t>
            </a:fld>
            <a:endParaRPr lang="en-US" sz="1200"/>
          </a:p>
        </p:txBody>
      </p:sp>
      <p:sp>
        <p:nvSpPr>
          <p:cNvPr id="363522"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817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3"/>
          <p:cNvSpPr>
            <a:spLocks noGrp="1" noChangeArrowheads="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ＭＳ Ｐゴシック" charset="-128"/>
                <a:cs typeface="Arial Unicode MS" charset="0"/>
              </a:rPr>
              <a:t>10/06/10</a:t>
            </a:r>
          </a:p>
        </p:txBody>
      </p:sp>
      <p:sp>
        <p:nvSpPr>
          <p:cNvPr id="123187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B836B1-115D-2D4C-AC99-8E2A0EB862F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187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880E9E7-1125-2648-BD4B-4CDAED1FCBA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187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187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Here are some reasons that I believe that Jesus will return before (pre-) the millennium (-millennial).</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Common-500</a:t>
            </a:r>
          </a:p>
          <a:p>
            <a:pPr eaLnBrk="1" hangingPunct="1"/>
            <a:r>
              <a:rPr lang="en-US" altLang="zh-CN" dirty="0">
                <a:latin typeface="Arial" panose="020B0604020202020204" pitchFamily="34" charset="0"/>
                <a:ea typeface="ＭＳ Ｐゴシック" charset="0"/>
                <a:cs typeface="Arial" panose="020B0604020202020204" pitchFamily="34" charset="0"/>
              </a:rPr>
              <a:t>OS-23-Isaiah1-12—slide 51</a:t>
            </a:r>
          </a:p>
          <a:p>
            <a:pPr eaLnBrk="1" hangingPunct="1"/>
            <a:r>
              <a:rPr lang="en-US" altLang="zh-CN" dirty="0">
                <a:latin typeface="Arial" panose="020B0604020202020204" pitchFamily="34" charset="0"/>
                <a:ea typeface="ＭＳ Ｐゴシック" charset="0"/>
                <a:cs typeface="Arial" panose="020B0604020202020204" pitchFamily="34" charset="0"/>
              </a:rPr>
              <a:t>NS-27-Rev 20-22—slide 112</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84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84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68F895C-844C-7845-B5B4-B3C838F05E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F78690F-7334-3F4F-9E99-D7B2BB744D8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845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801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23801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37C884-929E-574C-9C90-F56A9F1B7BD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8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69A3078-2E64-3740-8A2D-FF3630CEDE3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8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8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Here are some reasons that I believe that Jesus will return before (pre-) the millennium (-millennial).</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Common-501</a:t>
            </a:r>
          </a:p>
          <a:p>
            <a:pPr eaLnBrk="1" hangingPunct="1"/>
            <a:r>
              <a:rPr lang="en-US" altLang="zh-CN" dirty="0">
                <a:latin typeface="Arial" panose="020B0604020202020204" pitchFamily="34" charset="0"/>
                <a:ea typeface="ＭＳ Ｐゴシック" charset="0"/>
                <a:cs typeface="Arial" panose="020B0604020202020204" pitchFamily="34" charset="0"/>
              </a:rPr>
              <a:t>OS-23-Isaiah1-12—slide 52</a:t>
            </a:r>
          </a:p>
          <a:p>
            <a:pPr eaLnBrk="1" hangingPunct="1"/>
            <a:r>
              <a:rPr lang="en-US" altLang="zh-CN" dirty="0">
                <a:latin typeface="Arial" panose="020B0604020202020204" pitchFamily="34" charset="0"/>
                <a:ea typeface="ＭＳ Ｐゴシック" charset="0"/>
                <a:cs typeface="Arial" panose="020B0604020202020204" pitchFamily="34" charset="0"/>
              </a:rPr>
              <a:t>NS-27-Rev 20-22—slide 116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045185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Dispensationalism is the theological system that distinguishes between Israel and the Church. It uses a normal manner of interpretation with the result that the Church does NOT replace Israel as the nation still must see the fulfillment of many prophecies in the yet future. There are many reasons that scholars believe that this is the most consistent way to see the whole Bible.</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Common-446</a:t>
            </a:r>
          </a:p>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أي أنَّها قطعة أرضٍ ذات مساحةٍ  كبيرةٍ جدًّا! عندما نضع هذه الحدود على الأرض في عصرنا الحاضر، نستطيع أن نرى الصراع الذي يتعيَّن على دولة إسرائيل الحديثة أن تخوضه للمطالبة بأراضٍ من مصر، ولبنان، وسوريا وحتَّى من الأردن على الجانب الآخر من نهر الأردن.</a:t>
            </a:r>
          </a:p>
          <a:p>
            <a:pPr algn="r" rtl="1" eaLnBrk="1" hangingPunct="1"/>
            <a:endParaRPr lang="ar-JO" altLang="zh-CN" dirty="0">
              <a:latin typeface="Arial"/>
              <a:ea typeface="ＭＳ Ｐゴシック" charset="0"/>
              <a:cs typeface="Arial"/>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"إن الوعد بالأرض لإبراهيم وآباء شعب إسرائيل مشهودٌ له على نطاقٍ واسعٍ في العهد القديم (تكوين 12: 1؛ 15: 18-21؛ 17: 8؛ 26: 3؛ 28: 4، 13؛ 35: 12؛ 48: 6). الأصحاح 16، الأصحاحان 21-22؛ خروج 3: 8، 17؛ 6: 8؛ 13: 5؛ 23: 23، 28-33؛ 33: 1-3؛ 34: 11؛ سِقْر العدد 34: 29؛ تثنية 1: 7-8. 3: 21؛ 7: 16، 19؛ 9: 1-3؛ 11: 23-25؛ 31: 3-8؛ يشوع 1: 2-5)". مارك إف. رووكر "سِفْر يشوع" ضمن المنشور "</a:t>
            </a:r>
            <a:r>
              <a:rPr lang="ar-JO" sz="1800" b="1" i="0" u="none" strike="noStrike" dirty="0">
                <a:solidFill>
                  <a:srgbClr val="000000"/>
                </a:solidFill>
                <a:effectLst/>
                <a:latin typeface="Arial" panose="020B0604020202020204" pitchFamily="34" charset="0"/>
              </a:rPr>
              <a:t>العالم وكلمة الله: مقدِّمة إلى العهد القديم</a:t>
            </a:r>
            <a:r>
              <a:rPr lang="ar-JO" sz="1800" b="0" i="0" u="none" strike="noStrike" dirty="0">
                <a:solidFill>
                  <a:srgbClr val="000000"/>
                </a:solidFill>
                <a:effectLst/>
                <a:latin typeface="Arial" panose="020B0604020202020204" pitchFamily="34" charset="0"/>
              </a:rPr>
              <a:t>"، الصفحات 284-285:</a:t>
            </a:r>
          </a:p>
          <a:p>
            <a:pPr algn="l" rtl="0">
              <a:spcBef>
                <a:spcPts val="400"/>
              </a:spcBef>
              <a:spcAft>
                <a:spcPts val="0"/>
              </a:spcAft>
            </a:pPr>
            <a:r>
              <a:rPr lang="en-US" dirty="0">
                <a:effectLst/>
                <a:latin typeface="Calibri" panose="020F0502020204030204" pitchFamily="34" charset="0"/>
              </a:rPr>
              <a:t>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ar-JO" b="0" dirty="0">
              <a:effectLst/>
            </a:endParaRPr>
          </a:p>
          <a:p>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 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a:t>
            </a:r>
          </a:p>
          <a:p>
            <a:pPr eaLnBrk="1" hangingPunct="1"/>
            <a:r>
              <a:rPr lang="en-US" altLang="zh-CN" dirty="0">
                <a:latin typeface="Arial"/>
                <a:cs typeface="Arial"/>
              </a:rPr>
              <a:t>Common-160</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ES-16-Res&amp;Judg—87</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p>
          <a:p>
            <a:pPr eaLnBrk="1" hangingPunct="1"/>
            <a:endParaRPr lang="zh-CN" altLang="en-US" dirty="0">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FCF195-42B3-3649-94C2-797F4EDDEF6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11363" name="Rectangle 2"/>
          <p:cNvSpPr>
            <a:spLocks noGrp="1" noRot="1" noChangeAspect="1" noChangeArrowheads="1"/>
          </p:cNvSpPr>
          <p:nvPr>
            <p:ph type="sldImg"/>
          </p:nvPr>
        </p:nvSpPr>
        <p:spPr>
          <a:solidFill>
            <a:srgbClr val="FFFFFF"/>
          </a:solidFill>
          <a:ln/>
        </p:spPr>
      </p:sp>
      <p:sp>
        <p:nvSpPr>
          <p:cNvPr id="91136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book of Acts and Romans 9–11 both often mention Israel (Jews) and the Church, but they are different entities. Israel is ethnic while the Church is multi-ethnic. Even converts to Judaism then become part of the nation, as in the case of Rahab, Ruth, etc.</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Common-447</a:t>
            </a:r>
          </a:p>
          <a:p>
            <a:pPr eaLnBrk="1" hangingPunct="1"/>
            <a:r>
              <a:rPr lang="en-US" dirty="0">
                <a:latin typeface="Times New Roman" charset="0"/>
                <a:ea typeface="ＭＳ Ｐゴシック" charset="-128"/>
                <a:cs typeface="ＭＳ Ｐゴシック" charset="-128"/>
              </a:rPr>
              <a:t>OS-05-Deuteronomy-300</a:t>
            </a:r>
          </a:p>
          <a:p>
            <a:pPr eaLnBrk="1" hangingPunct="1"/>
            <a:r>
              <a:rPr lang="en-US" dirty="0">
                <a:latin typeface="Times New Roman" charset="0"/>
                <a:ea typeface="ＭＳ Ｐゴシック" charset="-128"/>
                <a:cs typeface="ＭＳ Ｐゴシック" charset="-128"/>
              </a:rPr>
              <a:t>NS-06-Rom9-16-slide 46</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74</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015330-58B2-FA4A-9B2A-146D76F809B6}"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22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E8E46-2A80-0C40-92AC-CDBF0B639B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last beginning</a:t>
            </a:r>
            <a:r>
              <a:rPr lang="en-US" altLang="zh-TW" dirty="0">
                <a:latin typeface="Times New Roman" charset="0"/>
                <a:ea typeface="ＭＳ Ｐゴシック" charset="0"/>
                <a:cs typeface="ＭＳ Ｐゴシック" charset="0"/>
              </a:rPr>
              <a:t>=</a:t>
            </a:r>
            <a:r>
              <a:rPr lang="zh-CN" altLang="en-US" dirty="0">
                <a:latin typeface="Times New Roman" charset="0"/>
                <a:ea typeface="宋体" charset="0"/>
                <a:cs typeface="宋体" charset="0"/>
              </a:rPr>
              <a:t>最后一个开始 </a:t>
            </a:r>
            <a:r>
              <a:rPr lang="en-US" altLang="zh-CN" dirty="0">
                <a:latin typeface="Times New Roman" charset="0"/>
                <a:ea typeface="宋体" charset="0"/>
                <a:cs typeface="宋体" charset="0"/>
              </a:rPr>
              <a:t>, </a:t>
            </a:r>
            <a:r>
              <a:rPr lang="ar-SA" altLang="zh-CN" dirty="0">
                <a:latin typeface="Times New Roman" charset="0"/>
                <a:ea typeface="宋体" charset="0"/>
                <a:cs typeface="宋体" charset="0"/>
              </a:rPr>
              <a:t>رؤيا</a:t>
            </a:r>
            <a:r>
              <a:rPr lang="en-US" altLang="zh-CN" dirty="0">
                <a:latin typeface="Times New Roman" charset="0"/>
                <a:ea typeface="宋体" charset="0"/>
                <a:cs typeface="宋体" charset="0"/>
              </a:rPr>
              <a:t> 21:9-22: 5=</a:t>
            </a:r>
            <a:r>
              <a:rPr lang="zh-TW" altLang="en-US" dirty="0">
                <a:latin typeface="Times New Roman" charset="0"/>
                <a:ea typeface="宋体" charset="0"/>
                <a:cs typeface="宋体" charset="0"/>
              </a:rPr>
              <a:t>启示录</a:t>
            </a:r>
            <a:r>
              <a:rPr lang="en-US" altLang="zh-TW" dirty="0">
                <a:latin typeface="Times New Roman" charset="0"/>
                <a:ea typeface="宋体" charset="0"/>
                <a:cs typeface="宋体" charset="0"/>
              </a:rPr>
              <a:t>21:9</a:t>
            </a:r>
            <a:r>
              <a:rPr lang="zh-TW" altLang="en-US" dirty="0">
                <a:latin typeface="Times New Roman" charset="0"/>
                <a:ea typeface="宋体" charset="0"/>
                <a:cs typeface="宋体" charset="0"/>
              </a:rPr>
              <a:t> </a:t>
            </a:r>
            <a:r>
              <a:rPr lang="en-US" altLang="zh-TW" dirty="0">
                <a:latin typeface="Times New Roman" charset="0"/>
                <a:ea typeface="宋体" charset="0"/>
                <a:cs typeface="宋体" charset="0"/>
              </a:rPr>
              <a:t>-22:5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65293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9315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8EA599-A8CA-E042-8AF9-0223B3C2A44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66941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F1201-5ADB-B048-91F0-95219D6E1371}" type="slidenum">
              <a:rPr lang="en-US" sz="1200"/>
              <a:pPr/>
              <a:t>80</a:t>
            </a:fld>
            <a:endParaRPr lang="en-US" sz="1200"/>
          </a:p>
        </p:txBody>
      </p:sp>
      <p:sp>
        <p:nvSpPr>
          <p:cNvPr id="26931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25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BG Bible Geography in Arabic</a:t>
            </a:r>
          </a:p>
          <a:p>
            <a:r>
              <a:rPr lang="en-US" dirty="0"/>
              <a:t>______________</a:t>
            </a:r>
          </a:p>
          <a:p>
            <a:r>
              <a:rPr lang="en-US" dirty="0"/>
              <a:t>Common-</a:t>
            </a:r>
            <a:r>
              <a:rPr lang="en-US" dirty="0">
                <a:latin typeface="Arial" charset="0"/>
                <a:ea typeface="ＭＳ Ｐゴシック" charset="0"/>
              </a:rPr>
              <a:t>13</a:t>
            </a:r>
            <a:endParaRPr lang="en-US" dirty="0"/>
          </a:p>
        </p:txBody>
      </p:sp>
    </p:spTree>
    <p:extLst>
      <p:ext uri="{BB962C8B-B14F-4D97-AF65-F5344CB8AC3E}">
        <p14:creationId xmlns:p14="http://schemas.microsoft.com/office/powerpoint/2010/main" val="2299514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6EEFD-76B5-FD45-BCDA-4D9EB011500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أظهر الله ليعقوب قبْلَ 2000 سنة تقريبًا من ميلاد يسوع أنَّ المسيح سيأتي من يهوذا في جنوب إسرائيل. تظهر الإشارات المَلَكيَّة في صُوَرٍ مِثْل الأسد، والصولجان، وعصا الحاكم، وتعمل هذه الإشارات كلُّها على توجيه أنظارنا إلى يسوع، ذاك الذي سينال الإكرام والعبادة في جميع أنحاء العالم.</a:t>
            </a:r>
            <a:endParaRPr lang="ar-JO" b="0" dirty="0">
              <a:effectLst/>
            </a:endParaRPr>
          </a:p>
          <a:p>
            <a:endParaRPr lang="en-US" dirty="0">
              <a:latin typeface="Times New Roman" charset="0"/>
              <a:cs typeface="Geneva" charset="0"/>
            </a:endParaRPr>
          </a:p>
          <a:p>
            <a:pPr eaLnBrk="1" hangingPunct="1"/>
            <a:r>
              <a:rPr lang="en-US" dirty="0">
                <a:latin typeface="Times New Roman" charset="0"/>
                <a:cs typeface="Geneva" charset="0"/>
              </a:rPr>
              <a:t>God showed Jacob nearly 2000 years before the birth of Jesus that the Messiah would come from Judah in the south of Israel. Royalty in the image of a lion, a scepter, and a ruler's staff all point to Jesus, who will receive worldwide honor and worship.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Common-177</a:t>
            </a:r>
          </a:p>
          <a:p>
            <a:pPr eaLnBrk="1" hangingPunct="1"/>
            <a:r>
              <a:rPr lang="en-US" dirty="0">
                <a:latin typeface="Times New Roman" charset="0"/>
                <a:cs typeface="Geneva" charset="0"/>
              </a:rPr>
              <a:t>BG-13-Present&amp;FutureGeog-9</a:t>
            </a:r>
          </a:p>
          <a:p>
            <a:pPr eaLnBrk="1" hangingPunct="1"/>
            <a:r>
              <a:rPr lang="en-US" dirty="0">
                <a:latin typeface="Times New Roman" charset="0"/>
                <a:cs typeface="Geneva" charset="0"/>
              </a:rPr>
              <a:t>OS-01-Gen37-50-slide 275</a:t>
            </a:r>
            <a:endParaRPr lang="zh-CN" altLang="en-US" dirty="0">
              <a:latin typeface="Times New Roman" charset="0"/>
              <a:ea typeface="ＭＳ Ｐゴシック" charset="0"/>
              <a:cs typeface="ＭＳ Ｐゴシック" charset="0"/>
            </a:endParaRPr>
          </a:p>
          <a:p>
            <a:pPr eaLnBrk="1" hangingPunct="1"/>
            <a:r>
              <a:rPr lang="en-US" dirty="0">
                <a:latin typeface="Arial" charset="0"/>
              </a:rPr>
              <a:t>NS-01-Matt1-14-slide 71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392919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21301573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1766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092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7939641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704220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9498965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5594995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1062198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7077844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8037672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85906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9593498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7973087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5192029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2336659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9724791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4673641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763298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076353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40198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519893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4236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pic>
          <p:nvPicPr>
            <p:cNvPr id="24" name="Picture 1046"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471068" name="Rectangle 1052"/>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a:t>Click to edit Master title style</a:t>
            </a:r>
          </a:p>
        </p:txBody>
      </p:sp>
      <p:sp>
        <p:nvSpPr>
          <p:cNvPr id="471069"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 name="Rectangle 1054"/>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1055"/>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1056"/>
          <p:cNvSpPr>
            <a:spLocks noGrp="1" noChangeArrowheads="1"/>
          </p:cNvSpPr>
          <p:nvPr>
            <p:ph type="sldNum" sz="quarter" idx="12"/>
          </p:nvPr>
        </p:nvSpPr>
        <p:spPr>
          <a:xfrm>
            <a:off x="7086600" y="6342063"/>
            <a:ext cx="1905000" cy="457200"/>
          </a:xfrm>
        </p:spPr>
        <p:txBody>
          <a:bodyPr/>
          <a:lstStyle>
            <a:lvl1pPr>
              <a:defRPr/>
            </a:lvl1pPr>
          </a:lstStyle>
          <a:p>
            <a:pPr>
              <a:defRPr/>
            </a:pPr>
            <a:fld id="{3E753A47-70C6-6340-AECD-C090A4A59A98}" type="slidenum">
              <a:rPr lang="en-US"/>
              <a:pPr>
                <a:defRPr/>
              </a:pPr>
              <a:t>‹#›</a:t>
            </a:fld>
            <a:endParaRPr lang="en-US"/>
          </a:p>
        </p:txBody>
      </p:sp>
    </p:spTree>
    <p:extLst>
      <p:ext uri="{BB962C8B-B14F-4D97-AF65-F5344CB8AC3E}">
        <p14:creationId xmlns:p14="http://schemas.microsoft.com/office/powerpoint/2010/main" val="215773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104443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342537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286369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6287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078249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759259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912594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633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51393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270643-DD5C-F748-957F-EBD96F2DAB76}" type="slidenum">
              <a:rPr lang="en-US"/>
              <a:pPr>
                <a:defRPr/>
              </a:pPr>
              <a:t>‹#›</a:t>
            </a:fld>
            <a:endParaRPr lang="en-US"/>
          </a:p>
        </p:txBody>
      </p:sp>
    </p:spTree>
    <p:extLst>
      <p:ext uri="{BB962C8B-B14F-4D97-AF65-F5344CB8AC3E}">
        <p14:creationId xmlns:p14="http://schemas.microsoft.com/office/powerpoint/2010/main" val="143096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A3594DEE-7809-7C4E-B6B4-A2FA689F07CC}" type="slidenum">
              <a:rPr lang="en-US"/>
              <a:pPr>
                <a:defRPr/>
              </a:pPr>
              <a:t>‹#›</a:t>
            </a:fld>
            <a:endParaRPr lang="en-US"/>
          </a:p>
        </p:txBody>
      </p:sp>
    </p:spTree>
    <p:extLst>
      <p:ext uri="{BB962C8B-B14F-4D97-AF65-F5344CB8AC3E}">
        <p14:creationId xmlns:p14="http://schemas.microsoft.com/office/powerpoint/2010/main" val="7735193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43D3DC3-D1B9-4F46-AE4F-45AF5C357B6D}" type="slidenum">
              <a:rPr lang="en-US"/>
              <a:pPr>
                <a:defRPr/>
              </a:pPr>
              <a:t>‹#›</a:t>
            </a:fld>
            <a:endParaRPr lang="en-US"/>
          </a:p>
        </p:txBody>
      </p:sp>
    </p:spTree>
    <p:extLst>
      <p:ext uri="{BB962C8B-B14F-4D97-AF65-F5344CB8AC3E}">
        <p14:creationId xmlns:p14="http://schemas.microsoft.com/office/powerpoint/2010/main" val="16028408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0716C6-1A9F-FF41-B84C-DEE3839D3841}" type="slidenum">
              <a:rPr lang="en-US"/>
              <a:pPr>
                <a:defRPr/>
              </a:pPr>
              <a:t>‹#›</a:t>
            </a:fld>
            <a:endParaRPr lang="en-US"/>
          </a:p>
        </p:txBody>
      </p:sp>
    </p:spTree>
    <p:extLst>
      <p:ext uri="{BB962C8B-B14F-4D97-AF65-F5344CB8AC3E}">
        <p14:creationId xmlns:p14="http://schemas.microsoft.com/office/powerpoint/2010/main" val="37917314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B73E49B-51E9-7D44-99E1-130E26B5EC6E}" type="slidenum">
              <a:rPr lang="en-US"/>
              <a:pPr>
                <a:defRPr/>
              </a:pPr>
              <a:t>‹#›</a:t>
            </a:fld>
            <a:endParaRPr lang="en-US"/>
          </a:p>
        </p:txBody>
      </p:sp>
    </p:spTree>
    <p:extLst>
      <p:ext uri="{BB962C8B-B14F-4D97-AF65-F5344CB8AC3E}">
        <p14:creationId xmlns:p14="http://schemas.microsoft.com/office/powerpoint/2010/main" val="27506151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4054DF-BDB8-384A-9605-1622107D1A7B}" type="slidenum">
              <a:rPr lang="en-US"/>
              <a:pPr>
                <a:defRPr/>
              </a:pPr>
              <a:t>‹#›</a:t>
            </a:fld>
            <a:endParaRPr lang="en-US"/>
          </a:p>
        </p:txBody>
      </p:sp>
    </p:spTree>
    <p:extLst>
      <p:ext uri="{BB962C8B-B14F-4D97-AF65-F5344CB8AC3E}">
        <p14:creationId xmlns:p14="http://schemas.microsoft.com/office/powerpoint/2010/main" val="4085862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CAAAA7E-DBCD-F347-9A75-A39AB4F267F2}" type="slidenum">
              <a:rPr lang="en-US"/>
              <a:pPr>
                <a:defRPr/>
              </a:pPr>
              <a:t>‹#›</a:t>
            </a:fld>
            <a:endParaRPr lang="en-US"/>
          </a:p>
        </p:txBody>
      </p:sp>
    </p:spTree>
    <p:extLst>
      <p:ext uri="{BB962C8B-B14F-4D97-AF65-F5344CB8AC3E}">
        <p14:creationId xmlns:p14="http://schemas.microsoft.com/office/powerpoint/2010/main" val="15812900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28BCA73-82F5-934C-92E8-F774C9E7C698}" type="slidenum">
              <a:rPr lang="en-US"/>
              <a:pPr>
                <a:defRPr/>
              </a:pPr>
              <a:t>‹#›</a:t>
            </a:fld>
            <a:endParaRPr lang="en-US"/>
          </a:p>
        </p:txBody>
      </p:sp>
    </p:spTree>
    <p:extLst>
      <p:ext uri="{BB962C8B-B14F-4D97-AF65-F5344CB8AC3E}">
        <p14:creationId xmlns:p14="http://schemas.microsoft.com/office/powerpoint/2010/main" val="31638400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7C60567-776D-BF42-947B-6BB3043C2409}" type="slidenum">
              <a:rPr lang="en-US"/>
              <a:pPr>
                <a:defRPr/>
              </a:pPr>
              <a:t>‹#›</a:t>
            </a:fld>
            <a:endParaRPr lang="en-US"/>
          </a:p>
        </p:txBody>
      </p:sp>
    </p:spTree>
    <p:extLst>
      <p:ext uri="{BB962C8B-B14F-4D97-AF65-F5344CB8AC3E}">
        <p14:creationId xmlns:p14="http://schemas.microsoft.com/office/powerpoint/2010/main" val="2703519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BF3D612-4E84-2546-8EA2-8FEC3B09832B}" type="slidenum">
              <a:rPr lang="en-US"/>
              <a:pPr>
                <a:defRPr/>
              </a:pPr>
              <a:t>‹#›</a:t>
            </a:fld>
            <a:endParaRPr lang="en-US"/>
          </a:p>
        </p:txBody>
      </p:sp>
    </p:spTree>
    <p:extLst>
      <p:ext uri="{BB962C8B-B14F-4D97-AF65-F5344CB8AC3E}">
        <p14:creationId xmlns:p14="http://schemas.microsoft.com/office/powerpoint/2010/main" val="17306808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EB86665-3878-DD4D-849A-760F40776E97}" type="slidenum">
              <a:rPr lang="en-US"/>
              <a:pPr>
                <a:defRPr/>
              </a:pPr>
              <a:t>‹#›</a:t>
            </a:fld>
            <a:endParaRPr lang="en-US"/>
          </a:p>
        </p:txBody>
      </p:sp>
    </p:spTree>
    <p:extLst>
      <p:ext uri="{BB962C8B-B14F-4D97-AF65-F5344CB8AC3E}">
        <p14:creationId xmlns:p14="http://schemas.microsoft.com/office/powerpoint/2010/main" val="19886774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95468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1A52191B-B20C-C24A-953C-7B9DA6A007DA}" type="slidenum">
              <a:rPr lang="en-US"/>
              <a:pPr>
                <a:defRPr/>
              </a:pPr>
              <a:t>‹#›</a:t>
            </a:fld>
            <a:endParaRPr lang="en-US"/>
          </a:p>
        </p:txBody>
      </p:sp>
    </p:spTree>
    <p:extLst>
      <p:ext uri="{BB962C8B-B14F-4D97-AF65-F5344CB8AC3E}">
        <p14:creationId xmlns:p14="http://schemas.microsoft.com/office/powerpoint/2010/main" val="22111353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963384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5721288"/>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29037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126003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8627516"/>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091551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194969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2889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3399"/>
        </a:solidFill>
        <a:effectLst/>
      </p:bgPr>
    </p:bg>
    <p:spTree>
      <p:nvGrpSpPr>
        <p:cNvPr id="1" name=""/>
        <p:cNvGrpSpPr/>
        <p:nvPr/>
      </p:nvGrpSpPr>
      <p:grpSpPr>
        <a:xfrm>
          <a:off x="0" y="0"/>
          <a:ext cx="0" cy="0"/>
          <a:chOff x="0" y="0"/>
          <a:chExt cx="0" cy="0"/>
        </a:xfrm>
      </p:grpSpPr>
      <p:grpSp>
        <p:nvGrpSpPr>
          <p:cNvPr id="100" name="Group 2"/>
          <p:cNvGrpSpPr/>
          <p:nvPr/>
        </p:nvGrpSpPr>
        <p:grpSpPr>
          <a:xfrm>
            <a:off x="0" y="0"/>
            <a:ext cx="9140826" cy="6850064"/>
            <a:chOff x="0" y="0"/>
            <a:chExt cx="9140825" cy="6850063"/>
          </a:xfrm>
        </p:grpSpPr>
        <p:grpSp>
          <p:nvGrpSpPr>
            <p:cNvPr id="97" name="Group 3"/>
            <p:cNvGrpSpPr/>
            <p:nvPr/>
          </p:nvGrpSpPr>
          <p:grpSpPr>
            <a:xfrm>
              <a:off x="2743200" y="3540125"/>
              <a:ext cx="6392863" cy="3309939"/>
              <a:chOff x="0" y="0"/>
              <a:chExt cx="6392862" cy="3309937"/>
            </a:xfrm>
          </p:grpSpPr>
          <p:sp>
            <p:nvSpPr>
              <p:cNvPr id="9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5190248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3399"/>
        </a:solidFill>
        <a:effectLst/>
      </p:bgPr>
    </p:bg>
    <p:spTree>
      <p:nvGrpSpPr>
        <p:cNvPr id="1" name=""/>
        <p:cNvGrpSpPr/>
        <p:nvPr/>
      </p:nvGrpSpPr>
      <p:grpSpPr>
        <a:xfrm>
          <a:off x="0" y="0"/>
          <a:ext cx="0" cy="0"/>
          <a:chOff x="0" y="0"/>
          <a:chExt cx="0" cy="0"/>
        </a:xfrm>
      </p:grpSpPr>
      <p:grpSp>
        <p:nvGrpSpPr>
          <p:cNvPr id="118" name="Group 4"/>
          <p:cNvGrpSpPr/>
          <p:nvPr/>
        </p:nvGrpSpPr>
        <p:grpSpPr>
          <a:xfrm>
            <a:off x="0" y="0"/>
            <a:ext cx="9140826" cy="6850064"/>
            <a:chOff x="0" y="0"/>
            <a:chExt cx="9140825" cy="6850063"/>
          </a:xfrm>
        </p:grpSpPr>
        <p:grpSp>
          <p:nvGrpSpPr>
            <p:cNvPr id="115" name="Group 5"/>
            <p:cNvGrpSpPr/>
            <p:nvPr/>
          </p:nvGrpSpPr>
          <p:grpSpPr>
            <a:xfrm>
              <a:off x="2743200" y="3540125"/>
              <a:ext cx="6392863" cy="3309939"/>
              <a:chOff x="0" y="0"/>
              <a:chExt cx="6392862" cy="3309937"/>
            </a:xfrm>
          </p:grpSpPr>
          <p:sp>
            <p:nvSpPr>
              <p:cNvPr id="11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388294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p:cNvSpPr>
            <a:spLocks noGrp="1" noChangeArrowheads="1"/>
          </p:cNvSpPr>
          <p:nvPr>
            <p:ph type="sldNum" sz="quarter" idx="12"/>
          </p:nvPr>
        </p:nvSpPr>
        <p:spPr>
          <a:ln/>
        </p:spPr>
        <p:txBody>
          <a:bodyPr/>
          <a:lstStyle>
            <a:lvl1pPr>
              <a:defRPr/>
            </a:lvl1pPr>
          </a:lstStyle>
          <a:p>
            <a:pPr>
              <a:defRPr/>
            </a:pPr>
            <a:fld id="{4137D540-15DE-2A44-965A-79F81B6D8F2B}" type="slidenum">
              <a:rPr lang="en-US"/>
              <a:pPr>
                <a:defRPr/>
              </a:pPr>
              <a:t>‹#›</a:t>
            </a:fld>
            <a:endParaRPr lang="en-US"/>
          </a:p>
        </p:txBody>
      </p:sp>
    </p:spTree>
    <p:extLst>
      <p:ext uri="{BB962C8B-B14F-4D97-AF65-F5344CB8AC3E}">
        <p14:creationId xmlns:p14="http://schemas.microsoft.com/office/powerpoint/2010/main" val="26343982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3399"/>
        </a:solidFill>
        <a:effectLst/>
      </p:bgPr>
    </p:bg>
    <p:spTree>
      <p:nvGrpSpPr>
        <p:cNvPr id="1" name=""/>
        <p:cNvGrpSpPr/>
        <p:nvPr/>
      </p:nvGrpSpPr>
      <p:grpSpPr>
        <a:xfrm>
          <a:off x="0" y="0"/>
          <a:ext cx="0" cy="0"/>
          <a:chOff x="0" y="0"/>
          <a:chExt cx="0" cy="0"/>
        </a:xfrm>
      </p:grpSpPr>
      <p:grpSp>
        <p:nvGrpSpPr>
          <p:cNvPr id="136" name="Group 4"/>
          <p:cNvGrpSpPr/>
          <p:nvPr/>
        </p:nvGrpSpPr>
        <p:grpSpPr>
          <a:xfrm>
            <a:off x="0" y="0"/>
            <a:ext cx="9140826" cy="6850064"/>
            <a:chOff x="0" y="0"/>
            <a:chExt cx="9140825" cy="6850063"/>
          </a:xfrm>
        </p:grpSpPr>
        <p:grpSp>
          <p:nvGrpSpPr>
            <p:cNvPr id="133" name="Group 5"/>
            <p:cNvGrpSpPr/>
            <p:nvPr/>
          </p:nvGrpSpPr>
          <p:grpSpPr>
            <a:xfrm>
              <a:off x="2743200" y="3540125"/>
              <a:ext cx="6392863" cy="3309939"/>
              <a:chOff x="0" y="0"/>
              <a:chExt cx="6392862" cy="3309937"/>
            </a:xfrm>
          </p:grpSpPr>
          <p:sp>
            <p:nvSpPr>
              <p:cNvPr id="12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6758755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3399"/>
        </a:solidFill>
        <a:effectLst/>
      </p:bgPr>
    </p:bg>
    <p:spTree>
      <p:nvGrpSpPr>
        <p:cNvPr id="1" name=""/>
        <p:cNvGrpSpPr/>
        <p:nvPr/>
      </p:nvGrpSpPr>
      <p:grpSpPr>
        <a:xfrm>
          <a:off x="0" y="0"/>
          <a:ext cx="0" cy="0"/>
          <a:chOff x="0" y="0"/>
          <a:chExt cx="0" cy="0"/>
        </a:xfrm>
      </p:grpSpPr>
      <p:grpSp>
        <p:nvGrpSpPr>
          <p:cNvPr id="154" name="Group 4"/>
          <p:cNvGrpSpPr/>
          <p:nvPr/>
        </p:nvGrpSpPr>
        <p:grpSpPr>
          <a:xfrm>
            <a:off x="0" y="0"/>
            <a:ext cx="9140826" cy="6850064"/>
            <a:chOff x="0" y="0"/>
            <a:chExt cx="9140825" cy="6850063"/>
          </a:xfrm>
        </p:grpSpPr>
        <p:grpSp>
          <p:nvGrpSpPr>
            <p:cNvPr id="151" name="Group 5"/>
            <p:cNvGrpSpPr/>
            <p:nvPr/>
          </p:nvGrpSpPr>
          <p:grpSpPr>
            <a:xfrm>
              <a:off x="2743200" y="3540125"/>
              <a:ext cx="6392863" cy="3309939"/>
              <a:chOff x="0" y="0"/>
              <a:chExt cx="6392862" cy="3309937"/>
            </a:xfrm>
          </p:grpSpPr>
          <p:sp>
            <p:nvSpPr>
              <p:cNvPr id="14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5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3225378"/>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3399"/>
        </a:solidFill>
        <a:effectLst/>
      </p:bgPr>
    </p:bg>
    <p:spTree>
      <p:nvGrpSpPr>
        <p:cNvPr id="1" name=""/>
        <p:cNvGrpSpPr/>
        <p:nvPr/>
      </p:nvGrpSpPr>
      <p:grpSpPr>
        <a:xfrm>
          <a:off x="0" y="0"/>
          <a:ext cx="0" cy="0"/>
          <a:chOff x="0" y="0"/>
          <a:chExt cx="0" cy="0"/>
        </a:xfrm>
      </p:grpSpPr>
      <p:grpSp>
        <p:nvGrpSpPr>
          <p:cNvPr id="172" name="Group 4"/>
          <p:cNvGrpSpPr/>
          <p:nvPr/>
        </p:nvGrpSpPr>
        <p:grpSpPr>
          <a:xfrm>
            <a:off x="0" y="0"/>
            <a:ext cx="9140826" cy="6850064"/>
            <a:chOff x="0" y="0"/>
            <a:chExt cx="9140825" cy="6850063"/>
          </a:xfrm>
        </p:grpSpPr>
        <p:grpSp>
          <p:nvGrpSpPr>
            <p:cNvPr id="169" name="Group 5"/>
            <p:cNvGrpSpPr/>
            <p:nvPr/>
          </p:nvGrpSpPr>
          <p:grpSpPr>
            <a:xfrm>
              <a:off x="2743200" y="3540125"/>
              <a:ext cx="6392863" cy="3309939"/>
              <a:chOff x="0" y="0"/>
              <a:chExt cx="6392862" cy="3309937"/>
            </a:xfrm>
          </p:grpSpPr>
          <p:sp>
            <p:nvSpPr>
              <p:cNvPr id="16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7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302238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3399"/>
        </a:solidFill>
        <a:effectLst/>
      </p:bgPr>
    </p:bg>
    <p:spTree>
      <p:nvGrpSpPr>
        <p:cNvPr id="1" name=""/>
        <p:cNvGrpSpPr/>
        <p:nvPr/>
      </p:nvGrpSpPr>
      <p:grpSpPr>
        <a:xfrm>
          <a:off x="0" y="0"/>
          <a:ext cx="0" cy="0"/>
          <a:chOff x="0" y="0"/>
          <a:chExt cx="0" cy="0"/>
        </a:xfrm>
      </p:grpSpPr>
      <p:grpSp>
        <p:nvGrpSpPr>
          <p:cNvPr id="191" name="Group 4"/>
          <p:cNvGrpSpPr/>
          <p:nvPr/>
        </p:nvGrpSpPr>
        <p:grpSpPr>
          <a:xfrm>
            <a:off x="0" y="0"/>
            <a:ext cx="9140826" cy="6850064"/>
            <a:chOff x="0" y="0"/>
            <a:chExt cx="9140825" cy="6850063"/>
          </a:xfrm>
        </p:grpSpPr>
        <p:grpSp>
          <p:nvGrpSpPr>
            <p:cNvPr id="188" name="Group 5"/>
            <p:cNvGrpSpPr/>
            <p:nvPr/>
          </p:nvGrpSpPr>
          <p:grpSpPr>
            <a:xfrm>
              <a:off x="2743200" y="3540125"/>
              <a:ext cx="6392863" cy="3309939"/>
              <a:chOff x="0" y="0"/>
              <a:chExt cx="6392862" cy="3309937"/>
            </a:xfrm>
          </p:grpSpPr>
          <p:sp>
            <p:nvSpPr>
              <p:cNvPr id="18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14118694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Blank">
    <p:bg>
      <p:bgPr>
        <a:solidFill>
          <a:srgbClr val="003399"/>
        </a:solidFill>
        <a:effectLst/>
      </p:bgPr>
    </p:bg>
    <p:spTree>
      <p:nvGrpSpPr>
        <p:cNvPr id="1" name=""/>
        <p:cNvGrpSpPr/>
        <p:nvPr/>
      </p:nvGrpSpPr>
      <p:grpSpPr>
        <a:xfrm>
          <a:off x="0" y="0"/>
          <a:ext cx="0" cy="0"/>
          <a:chOff x="0" y="0"/>
          <a:chExt cx="0" cy="0"/>
        </a:xfrm>
      </p:grpSpPr>
      <p:grpSp>
        <p:nvGrpSpPr>
          <p:cNvPr id="208" name="Group 4"/>
          <p:cNvGrpSpPr/>
          <p:nvPr/>
        </p:nvGrpSpPr>
        <p:grpSpPr>
          <a:xfrm>
            <a:off x="0" y="0"/>
            <a:ext cx="9140826" cy="6850064"/>
            <a:chOff x="0" y="0"/>
            <a:chExt cx="9140825" cy="6850063"/>
          </a:xfrm>
        </p:grpSpPr>
        <p:grpSp>
          <p:nvGrpSpPr>
            <p:cNvPr id="205" name="Group 5"/>
            <p:cNvGrpSpPr/>
            <p:nvPr/>
          </p:nvGrpSpPr>
          <p:grpSpPr>
            <a:xfrm>
              <a:off x="2743200" y="3540125"/>
              <a:ext cx="6392863" cy="3309939"/>
              <a:chOff x="0" y="0"/>
              <a:chExt cx="6392862" cy="3309937"/>
            </a:xfrm>
          </p:grpSpPr>
          <p:sp>
            <p:nvSpPr>
              <p:cNvPr id="20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3782186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3399"/>
        </a:solidFill>
        <a:effectLst/>
      </p:bgPr>
    </p:bg>
    <p:spTree>
      <p:nvGrpSpPr>
        <p:cNvPr id="1" name=""/>
        <p:cNvGrpSpPr/>
        <p:nvPr/>
      </p:nvGrpSpPr>
      <p:grpSpPr>
        <a:xfrm>
          <a:off x="0" y="0"/>
          <a:ext cx="0" cy="0"/>
          <a:chOff x="0" y="0"/>
          <a:chExt cx="0" cy="0"/>
        </a:xfrm>
      </p:grpSpPr>
      <p:grpSp>
        <p:nvGrpSpPr>
          <p:cNvPr id="224" name="Group 4"/>
          <p:cNvGrpSpPr/>
          <p:nvPr/>
        </p:nvGrpSpPr>
        <p:grpSpPr>
          <a:xfrm>
            <a:off x="0" y="0"/>
            <a:ext cx="9140826" cy="6850064"/>
            <a:chOff x="0" y="0"/>
            <a:chExt cx="9140825" cy="6850063"/>
          </a:xfrm>
        </p:grpSpPr>
        <p:grpSp>
          <p:nvGrpSpPr>
            <p:cNvPr id="221" name="Group 5"/>
            <p:cNvGrpSpPr/>
            <p:nvPr/>
          </p:nvGrpSpPr>
          <p:grpSpPr>
            <a:xfrm>
              <a:off x="2743200" y="3540125"/>
              <a:ext cx="6392863" cy="3309939"/>
              <a:chOff x="0" y="0"/>
              <a:chExt cx="6392862" cy="3309937"/>
            </a:xfrm>
          </p:grpSpPr>
          <p:sp>
            <p:nvSpPr>
              <p:cNvPr id="21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52251087"/>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3399"/>
        </a:solidFill>
        <a:effectLst/>
      </p:bgPr>
    </p:bg>
    <p:spTree>
      <p:nvGrpSpPr>
        <p:cNvPr id="1" name=""/>
        <p:cNvGrpSpPr/>
        <p:nvPr/>
      </p:nvGrpSpPr>
      <p:grpSpPr>
        <a:xfrm>
          <a:off x="0" y="0"/>
          <a:ext cx="0" cy="0"/>
          <a:chOff x="0" y="0"/>
          <a:chExt cx="0" cy="0"/>
        </a:xfrm>
      </p:grpSpPr>
      <p:grpSp>
        <p:nvGrpSpPr>
          <p:cNvPr id="243" name="Group 4"/>
          <p:cNvGrpSpPr/>
          <p:nvPr/>
        </p:nvGrpSpPr>
        <p:grpSpPr>
          <a:xfrm>
            <a:off x="0" y="0"/>
            <a:ext cx="9140826" cy="6850064"/>
            <a:chOff x="0" y="0"/>
            <a:chExt cx="9140825" cy="6850063"/>
          </a:xfrm>
        </p:grpSpPr>
        <p:grpSp>
          <p:nvGrpSpPr>
            <p:cNvPr id="240" name="Group 5"/>
            <p:cNvGrpSpPr/>
            <p:nvPr/>
          </p:nvGrpSpPr>
          <p:grpSpPr>
            <a:xfrm>
              <a:off x="2743200" y="3540125"/>
              <a:ext cx="6392863" cy="3309939"/>
              <a:chOff x="0" y="0"/>
              <a:chExt cx="6392862" cy="3309937"/>
            </a:xfrm>
          </p:grpSpPr>
          <p:sp>
            <p:nvSpPr>
              <p:cNvPr id="2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2052801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262" name="Group 4"/>
          <p:cNvGrpSpPr/>
          <p:nvPr/>
        </p:nvGrpSpPr>
        <p:grpSpPr>
          <a:xfrm>
            <a:off x="0" y="0"/>
            <a:ext cx="9140826" cy="6850064"/>
            <a:chOff x="0" y="0"/>
            <a:chExt cx="9140825" cy="6850063"/>
          </a:xfrm>
        </p:grpSpPr>
        <p:grpSp>
          <p:nvGrpSpPr>
            <p:cNvPr id="259" name="Group 5"/>
            <p:cNvGrpSpPr/>
            <p:nvPr/>
          </p:nvGrpSpPr>
          <p:grpSpPr>
            <a:xfrm>
              <a:off x="2743200" y="3540125"/>
              <a:ext cx="6392863" cy="3309939"/>
              <a:chOff x="0" y="0"/>
              <a:chExt cx="6392862" cy="3309937"/>
            </a:xfrm>
          </p:grpSpPr>
          <p:sp>
            <p:nvSpPr>
              <p:cNvPr id="2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6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9791009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685800" y="2286000"/>
            <a:ext cx="7772400" cy="1143000"/>
          </a:xfrm>
          <a:prstGeom prst="rect">
            <a:avLst/>
          </a:prstGeom>
        </p:spPr>
        <p:txBody>
          <a:bodyPr anchor="b"/>
          <a:lstStyle>
            <a:lvl1pPr algn="l">
              <a:defRPr>
                <a:latin typeface="Impact"/>
                <a:ea typeface="Impact"/>
                <a:cs typeface="Impact"/>
                <a:sym typeface="Impact"/>
              </a:defRPr>
            </a:lvl1pPr>
          </a:lstStyle>
          <a:p>
            <a:r>
              <a:t>Title Text</a:t>
            </a:r>
          </a:p>
        </p:txBody>
      </p:sp>
      <p:sp>
        <p:nvSpPr>
          <p:cNvPr id="273" name="Body Level One…"/>
          <p:cNvSpPr txBox="1">
            <a:spLocks noGrp="1"/>
          </p:cNvSpPr>
          <p:nvPr>
            <p:ph type="body" sz="quarter" idx="1"/>
          </p:nvPr>
        </p:nvSpPr>
        <p:spPr>
          <a:xfrm>
            <a:off x="762000" y="3886200"/>
            <a:ext cx="6400800" cy="1752600"/>
          </a:xfrm>
          <a:prstGeom prst="rect">
            <a:avLst/>
          </a:prstGeom>
        </p:spPr>
        <p:txBody>
          <a:bodyPr>
            <a:normAutofit/>
          </a:bodyPr>
          <a:lstStyle>
            <a:lvl1pPr marL="0" indent="0">
              <a:spcBef>
                <a:spcPts val="500"/>
              </a:spcBef>
              <a:buSzTx/>
              <a:buNone/>
              <a:defRPr sz="2400">
                <a:latin typeface="Tahoma"/>
                <a:ea typeface="Tahoma"/>
                <a:cs typeface="Tahoma"/>
                <a:sym typeface="Tahoma"/>
              </a:defRPr>
            </a:lvl1pPr>
            <a:lvl2pPr marL="742950" indent="-285750">
              <a:spcBef>
                <a:spcPts val="500"/>
              </a:spcBef>
              <a:buChar char="◎"/>
              <a:defRPr sz="2400">
                <a:latin typeface="Tahoma"/>
                <a:ea typeface="Tahoma"/>
                <a:cs typeface="Tahoma"/>
                <a:sym typeface="Tahoma"/>
              </a:defRPr>
            </a:lvl2pPr>
            <a:lvl3pPr marL="1188719" indent="-274319">
              <a:spcBef>
                <a:spcPts val="500"/>
              </a:spcBef>
              <a:buChar char="◎"/>
              <a:defRPr sz="2400">
                <a:latin typeface="Tahoma"/>
                <a:ea typeface="Tahoma"/>
                <a:cs typeface="Tahoma"/>
                <a:sym typeface="Tahoma"/>
              </a:defRPr>
            </a:lvl3pPr>
            <a:lvl4pPr marL="1676400" indent="-304800">
              <a:spcBef>
                <a:spcPts val="500"/>
              </a:spcBef>
              <a:buChar char="◎"/>
              <a:defRPr sz="2400">
                <a:latin typeface="Tahoma"/>
                <a:ea typeface="Tahoma"/>
                <a:cs typeface="Tahoma"/>
                <a:sym typeface="Tahoma"/>
              </a:defRPr>
            </a:lvl4pPr>
            <a:lvl5pPr marL="2133600" indent="-304800">
              <a:spcBef>
                <a:spcPts val="500"/>
              </a:spcBef>
              <a:buChar char="◎"/>
              <a:defRPr sz="2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8159938" y="62484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49410233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282" name="Body Level One…"/>
          <p:cNvSpPr txBox="1">
            <a:spLocks noGrp="1"/>
          </p:cNvSpPr>
          <p:nvPr>
            <p:ph type="body" idx="1"/>
          </p:nvPr>
        </p:nvSpPr>
        <p:spPr>
          <a:xfrm>
            <a:off x="685800" y="2133600"/>
            <a:ext cx="77724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6957587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9"/>
          <p:cNvSpPr>
            <a:spLocks noGrp="1" noChangeArrowheads="1"/>
          </p:cNvSpPr>
          <p:nvPr>
            <p:ph type="dt" sz="half" idx="10"/>
          </p:nvPr>
        </p:nvSpPr>
        <p:spPr>
          <a:ln/>
        </p:spPr>
        <p:txBody>
          <a:bodyPr/>
          <a:lstStyle>
            <a:lvl1pPr>
              <a:defRPr/>
            </a:lvl1pPr>
          </a:lstStyle>
          <a:p>
            <a:pPr>
              <a:defRPr/>
            </a:pPr>
            <a:endParaRPr lang="en-US"/>
          </a:p>
        </p:txBody>
      </p:sp>
      <p:sp>
        <p:nvSpPr>
          <p:cNvPr id="8" name="Rectangle 1050"/>
          <p:cNvSpPr>
            <a:spLocks noGrp="1" noChangeArrowheads="1"/>
          </p:cNvSpPr>
          <p:nvPr>
            <p:ph type="ftr" sz="quarter" idx="11"/>
          </p:nvPr>
        </p:nvSpPr>
        <p:spPr>
          <a:ln/>
        </p:spPr>
        <p:txBody>
          <a:bodyPr/>
          <a:lstStyle>
            <a:lvl1pPr>
              <a:defRPr/>
            </a:lvl1pPr>
          </a:lstStyle>
          <a:p>
            <a:pPr>
              <a:defRPr/>
            </a:pPr>
            <a:endParaRPr lang="en-US"/>
          </a:p>
        </p:txBody>
      </p:sp>
      <p:sp>
        <p:nvSpPr>
          <p:cNvPr id="9" name="Rectangle 1051"/>
          <p:cNvSpPr>
            <a:spLocks noGrp="1" noChangeArrowheads="1"/>
          </p:cNvSpPr>
          <p:nvPr>
            <p:ph type="sldNum" sz="quarter" idx="12"/>
          </p:nvPr>
        </p:nvSpPr>
        <p:spPr>
          <a:ln/>
        </p:spPr>
        <p:txBody>
          <a:bodyPr/>
          <a:lstStyle>
            <a:lvl1pPr>
              <a:defRPr/>
            </a:lvl1pPr>
          </a:lstStyle>
          <a:p>
            <a:pPr>
              <a:defRPr/>
            </a:pPr>
            <a:fld id="{A15CF946-99C5-624C-9DD6-062145AC4C91}" type="slidenum">
              <a:rPr lang="en-US"/>
              <a:pPr>
                <a:defRPr/>
              </a:pPr>
              <a:t>‹#›</a:t>
            </a:fld>
            <a:endParaRPr lang="en-US"/>
          </a:p>
        </p:txBody>
      </p:sp>
    </p:spTree>
    <p:extLst>
      <p:ext uri="{BB962C8B-B14F-4D97-AF65-F5344CB8AC3E}">
        <p14:creationId xmlns:p14="http://schemas.microsoft.com/office/powerpoint/2010/main" val="35661006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722312" y="4406900"/>
            <a:ext cx="7772401" cy="1362075"/>
          </a:xfrm>
          <a:prstGeom prst="rect">
            <a:avLst/>
          </a:prstGeom>
        </p:spPr>
        <p:txBody>
          <a:bodyPr anchor="t"/>
          <a:lstStyle>
            <a:lvl1pPr algn="l">
              <a:defRPr sz="4000" cap="all">
                <a:latin typeface="Impact"/>
                <a:ea typeface="Impact"/>
                <a:cs typeface="Impact"/>
                <a:sym typeface="Impact"/>
              </a:defRPr>
            </a:lvl1pPr>
          </a:lstStyle>
          <a:p>
            <a:r>
              <a:t>Title Text</a:t>
            </a:r>
          </a:p>
        </p:txBody>
      </p:sp>
      <p:sp>
        <p:nvSpPr>
          <p:cNvPr id="291"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60223375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00" name="Body Level One…"/>
          <p:cNvSpPr txBox="1">
            <a:spLocks noGrp="1"/>
          </p:cNvSpPr>
          <p:nvPr>
            <p:ph type="body" sz="half" idx="1"/>
          </p:nvPr>
        </p:nvSpPr>
        <p:spPr>
          <a:xfrm>
            <a:off x="685800" y="2133600"/>
            <a:ext cx="38100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8663797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457200" y="274638"/>
            <a:ext cx="8229600" cy="1143001"/>
          </a:xfrm>
          <a:prstGeom prst="rect">
            <a:avLst/>
          </a:prstGeom>
        </p:spPr>
        <p:txBody>
          <a:bodyPr anchor="b"/>
          <a:lstStyle>
            <a:lvl1pPr algn="r">
              <a:defRPr>
                <a:latin typeface="Impact"/>
                <a:ea typeface="Impact"/>
                <a:cs typeface="Impact"/>
                <a:sym typeface="Impact"/>
              </a:defRPr>
            </a:lvl1pPr>
          </a:lstStyle>
          <a:p>
            <a:r>
              <a:t>Title Text</a:t>
            </a:r>
          </a:p>
        </p:txBody>
      </p:sp>
      <p:sp>
        <p:nvSpPr>
          <p:cNvPr id="309"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0"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31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728472856"/>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19"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62935914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0929415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3" name="Title Text"/>
          <p:cNvSpPr txBox="1">
            <a:spLocks noGrp="1"/>
          </p:cNvSpPr>
          <p:nvPr>
            <p:ph type="title"/>
          </p:nvPr>
        </p:nvSpPr>
        <p:spPr>
          <a:xfrm>
            <a:off x="457200" y="273050"/>
            <a:ext cx="3008314" cy="1162050"/>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34"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lr>
                <a:srgbClr val="004080"/>
              </a:buClr>
              <a:buChar char="◎"/>
              <a:defRPr>
                <a:latin typeface="Tahoma"/>
                <a:ea typeface="Tahoma"/>
                <a:cs typeface="Tahoma"/>
                <a:sym typeface="Tahoma"/>
              </a:defRPr>
            </a:lvl1pPr>
            <a:lvl2pPr>
              <a:buClr>
                <a:srgbClr val="004080"/>
              </a:buClr>
              <a:buChar char="◎"/>
              <a:defRPr>
                <a:latin typeface="Tahoma"/>
                <a:ea typeface="Tahoma"/>
                <a:cs typeface="Tahoma"/>
                <a:sym typeface="Tahoma"/>
              </a:defRPr>
            </a:lvl2pPr>
            <a:lvl3pPr>
              <a:buClr>
                <a:srgbClr val="004080"/>
              </a:buClr>
              <a:buChar char="◎"/>
              <a:defRPr>
                <a:latin typeface="Tahoma"/>
                <a:ea typeface="Tahoma"/>
                <a:cs typeface="Tahoma"/>
                <a:sym typeface="Tahoma"/>
              </a:defRPr>
            </a:lvl3pPr>
            <a:lvl4pPr>
              <a:buClr>
                <a:srgbClr val="004080"/>
              </a:buClr>
              <a:buChar char="◎"/>
              <a:defRPr>
                <a:latin typeface="Tahoma"/>
                <a:ea typeface="Tahoma"/>
                <a:cs typeface="Tahoma"/>
                <a:sym typeface="Tahoma"/>
              </a:defRPr>
            </a:lvl4pPr>
            <a:lvl5pPr>
              <a:buClr>
                <a:srgbClr val="00408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35"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33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50726443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1792288" y="4800600"/>
            <a:ext cx="5486401" cy="566738"/>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44"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345"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6508282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707830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36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6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5180072"/>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65054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9"/>
          <p:cNvSpPr>
            <a:spLocks noGrp="1" noChangeArrowheads="1"/>
          </p:cNvSpPr>
          <p:nvPr>
            <p:ph type="dt" sz="half" idx="10"/>
          </p:nvPr>
        </p:nvSpPr>
        <p:spPr>
          <a:ln/>
        </p:spPr>
        <p:txBody>
          <a:bodyPr/>
          <a:lstStyle>
            <a:lvl1pPr>
              <a:defRPr/>
            </a:lvl1pPr>
          </a:lstStyle>
          <a:p>
            <a:pPr>
              <a:defRPr/>
            </a:pPr>
            <a:endParaRPr lang="en-US"/>
          </a:p>
        </p:txBody>
      </p:sp>
      <p:sp>
        <p:nvSpPr>
          <p:cNvPr id="4" name="Rectangle 1050"/>
          <p:cNvSpPr>
            <a:spLocks noGrp="1" noChangeArrowheads="1"/>
          </p:cNvSpPr>
          <p:nvPr>
            <p:ph type="ftr" sz="quarter" idx="11"/>
          </p:nvPr>
        </p:nvSpPr>
        <p:spPr>
          <a:ln/>
        </p:spPr>
        <p:txBody>
          <a:bodyPr/>
          <a:lstStyle>
            <a:lvl1pPr>
              <a:defRPr/>
            </a:lvl1pPr>
          </a:lstStyle>
          <a:p>
            <a:pPr>
              <a:defRPr/>
            </a:pPr>
            <a:endParaRPr lang="en-US"/>
          </a:p>
        </p:txBody>
      </p:sp>
      <p:sp>
        <p:nvSpPr>
          <p:cNvPr id="5" name="Rectangle 1051"/>
          <p:cNvSpPr>
            <a:spLocks noGrp="1" noChangeArrowheads="1"/>
          </p:cNvSpPr>
          <p:nvPr>
            <p:ph type="sldNum" sz="quarter" idx="12"/>
          </p:nvPr>
        </p:nvSpPr>
        <p:spPr>
          <a:ln/>
        </p:spPr>
        <p:txBody>
          <a:bodyPr/>
          <a:lstStyle>
            <a:lvl1pPr>
              <a:defRPr/>
            </a:lvl1pPr>
          </a:lstStyle>
          <a:p>
            <a:pPr>
              <a:defRPr/>
            </a:pPr>
            <a:fld id="{AF44EA1A-164D-C342-B357-067A81187D7C}" type="slidenum">
              <a:rPr lang="en-US"/>
              <a:pPr>
                <a:defRPr/>
              </a:pPr>
              <a:t>‹#›</a:t>
            </a:fld>
            <a:endParaRPr lang="en-US"/>
          </a:p>
        </p:txBody>
      </p:sp>
    </p:spTree>
    <p:extLst>
      <p:ext uri="{BB962C8B-B14F-4D97-AF65-F5344CB8AC3E}">
        <p14:creationId xmlns:p14="http://schemas.microsoft.com/office/powerpoint/2010/main" val="1684405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362757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9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306412"/>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700433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407057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1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6137696"/>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640350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grpSp>
        <p:nvGrpSpPr>
          <p:cNvPr id="436" name="Group 2"/>
          <p:cNvGrpSpPr/>
          <p:nvPr/>
        </p:nvGrpSpPr>
        <p:grpSpPr>
          <a:xfrm>
            <a:off x="290512" y="2546350"/>
            <a:ext cx="711201" cy="474663"/>
            <a:chOff x="0" y="0"/>
            <a:chExt cx="711199" cy="474662"/>
          </a:xfrm>
        </p:grpSpPr>
        <p:sp>
          <p:nvSpPr>
            <p:cNvPr id="434" name="Rectangle 3"/>
            <p:cNvSpPr/>
            <p:nvPr/>
          </p:nvSpPr>
          <p:spPr>
            <a:xfrm>
              <a:off x="-1" y="0"/>
              <a:ext cx="437662" cy="474663"/>
            </a:xfrm>
            <a:prstGeom prst="rect">
              <a:avLst/>
            </a:prstGeom>
            <a:solidFill>
              <a:srgbClr val="3333CC"/>
            </a:solidFill>
            <a:ln w="12700" cap="flat">
              <a:noFill/>
              <a:miter lim="400000"/>
            </a:ln>
            <a:effectLst/>
          </p:spPr>
          <p:txBody>
            <a:bodyPr wrap="square" lIns="45719" tIns="45719" rIns="45719" bIns="45719" numCol="1" anchor="ctr">
              <a:noAutofit/>
            </a:bodyPr>
            <a:lstStyle/>
            <a:p>
              <a:endParaRPr/>
            </a:p>
          </p:txBody>
        </p:sp>
        <p:sp>
          <p:nvSpPr>
            <p:cNvPr id="435" name="Rectangle 4"/>
            <p:cNvSpPr/>
            <p:nvPr/>
          </p:nvSpPr>
          <p:spPr>
            <a:xfrm>
              <a:off x="382953" y="0"/>
              <a:ext cx="328247" cy="474663"/>
            </a:xfrm>
            <a:prstGeom prst="rect">
              <a:avLst/>
            </a:prstGeom>
            <a:gradFill flip="none" rotWithShape="1">
              <a:gsLst>
                <a:gs pos="0">
                  <a:srgbClr val="3333CC"/>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grpSp>
        <p:nvGrpSpPr>
          <p:cNvPr id="439" name="Group 5"/>
          <p:cNvGrpSpPr/>
          <p:nvPr/>
        </p:nvGrpSpPr>
        <p:grpSpPr>
          <a:xfrm>
            <a:off x="414337" y="2968625"/>
            <a:ext cx="738188" cy="474663"/>
            <a:chOff x="0" y="0"/>
            <a:chExt cx="738187" cy="474662"/>
          </a:xfrm>
        </p:grpSpPr>
        <p:sp>
          <p:nvSpPr>
            <p:cNvPr id="437" name="Rectangle 6"/>
            <p:cNvSpPr/>
            <p:nvPr/>
          </p:nvSpPr>
          <p:spPr>
            <a:xfrm>
              <a:off x="-1" y="0"/>
              <a:ext cx="421822" cy="474663"/>
            </a:xfrm>
            <a:prstGeom prst="rect">
              <a:avLst/>
            </a:prstGeom>
            <a:solidFill>
              <a:srgbClr val="FFCF01"/>
            </a:solidFill>
            <a:ln w="12700" cap="flat">
              <a:noFill/>
              <a:miter lim="400000"/>
            </a:ln>
            <a:effectLst/>
          </p:spPr>
          <p:txBody>
            <a:bodyPr wrap="square" lIns="45719" tIns="45719" rIns="45719" bIns="45719" numCol="1" anchor="ctr">
              <a:noAutofit/>
            </a:bodyPr>
            <a:lstStyle/>
            <a:p>
              <a:endParaRPr/>
            </a:p>
          </p:txBody>
        </p:sp>
        <p:sp>
          <p:nvSpPr>
            <p:cNvPr id="438" name="Rectangle 7"/>
            <p:cNvSpPr/>
            <p:nvPr/>
          </p:nvSpPr>
          <p:spPr>
            <a:xfrm>
              <a:off x="370191" y="0"/>
              <a:ext cx="367997" cy="474663"/>
            </a:xfrm>
            <a:prstGeom prst="rect">
              <a:avLst/>
            </a:prstGeom>
            <a:gradFill flip="none" rotWithShape="1">
              <a:gsLst>
                <a:gs pos="0">
                  <a:srgbClr val="FFCF01"/>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sp>
        <p:nvSpPr>
          <p:cNvPr id="440" name="Rectangle 8"/>
          <p:cNvSpPr/>
          <p:nvPr/>
        </p:nvSpPr>
        <p:spPr>
          <a:xfrm>
            <a:off x="0" y="28956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endParaRPr/>
          </a:p>
        </p:txBody>
      </p:sp>
      <p:sp>
        <p:nvSpPr>
          <p:cNvPr id="441" name="Rectangle 9"/>
          <p:cNvSpPr/>
          <p:nvPr/>
        </p:nvSpPr>
        <p:spPr>
          <a:xfrm>
            <a:off x="635000" y="2438400"/>
            <a:ext cx="31750" cy="1052513"/>
          </a:xfrm>
          <a:prstGeom prst="rect">
            <a:avLst/>
          </a:prstGeom>
          <a:solidFill>
            <a:srgbClr val="1C1C1C"/>
          </a:solidFill>
          <a:ln w="12700">
            <a:miter lim="400000"/>
          </a:ln>
        </p:spPr>
        <p:txBody>
          <a:bodyPr lIns="45719" rIns="45719" anchor="ctr"/>
          <a:lstStyle/>
          <a:p>
            <a:endParaRPr/>
          </a:p>
        </p:txBody>
      </p:sp>
      <p:sp>
        <p:nvSpPr>
          <p:cNvPr id="442" name="Rectangle 15"/>
          <p:cNvSpPr/>
          <p:nvPr/>
        </p:nvSpPr>
        <p:spPr>
          <a:xfrm>
            <a:off x="315912" y="3265487"/>
            <a:ext cx="8683627" cy="46038"/>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43" name="Title Text"/>
          <p:cNvSpPr txBox="1">
            <a:spLocks noGrp="1"/>
          </p:cNvSpPr>
          <p:nvPr>
            <p:ph type="title"/>
          </p:nvPr>
        </p:nvSpPr>
        <p:spPr>
          <a:xfrm>
            <a:off x="990600" y="1828800"/>
            <a:ext cx="7772400" cy="1143000"/>
          </a:xfrm>
          <a:prstGeom prst="rect">
            <a:avLst/>
          </a:prstGeom>
        </p:spPr>
        <p:txBody>
          <a:bodyPr anchor="b"/>
          <a:lstStyle>
            <a:lvl1pPr algn="l">
              <a:defRPr>
                <a:solidFill>
                  <a:schemeClr val="accent2"/>
                </a:solidFill>
              </a:defRPr>
            </a:lvl1pPr>
          </a:lstStyle>
          <a:p>
            <a:r>
              <a:t>Title Text</a:t>
            </a:r>
          </a:p>
        </p:txBody>
      </p:sp>
      <p:sp>
        <p:nvSpPr>
          <p:cNvPr id="4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SzPct val="55000"/>
              <a:buChar char="■"/>
            </a:lvl2pPr>
            <a:lvl3pPr algn="ctr">
              <a:buSzPct val="50000"/>
              <a:buChar char="■"/>
            </a:lvl3pPr>
            <a:lvl4pPr algn="ctr">
              <a:buSzPct val="55000"/>
              <a:buChar char="■"/>
            </a:lvl4pPr>
            <a:lvl5pPr algn="ct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8461092" y="6416776"/>
            <a:ext cx="301909" cy="288825"/>
          </a:xfrm>
          <a:prstGeom prst="rect">
            <a:avLst/>
          </a:prstGeom>
        </p:spPr>
        <p:txBody>
          <a:bodyPr anchor="b"/>
          <a:lstStyle>
            <a:lvl1pPr>
              <a:defRPr>
                <a:solidFill>
                  <a:srgbClr val="1C1C1C"/>
                </a:solidFill>
              </a:defRPr>
            </a:lvl1pPr>
          </a:lstStyle>
          <a:p>
            <a:fld id="{86CB4B4D-7CA3-9044-876B-883B54F8677D}" type="slidenum">
              <a:t>‹#›</a:t>
            </a:fld>
            <a:endParaRPr/>
          </a:p>
        </p:txBody>
      </p:sp>
    </p:spTree>
    <p:extLst>
      <p:ext uri="{BB962C8B-B14F-4D97-AF65-F5344CB8AC3E}">
        <p14:creationId xmlns:p14="http://schemas.microsoft.com/office/powerpoint/2010/main" val="2178499561"/>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5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5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5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5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5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5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5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59"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60" name="Body Level One…"/>
          <p:cNvSpPr txBox="1">
            <a:spLocks noGrp="1"/>
          </p:cNvSpPr>
          <p:nvPr>
            <p:ph type="body" idx="1"/>
          </p:nvPr>
        </p:nvSpPr>
        <p:spPr>
          <a:xfrm>
            <a:off x="1182687" y="2017713"/>
            <a:ext cx="7772401" cy="4114801"/>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99561747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68"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69"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70"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71"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72"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73"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74"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7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2"/>
                </a:solidFill>
              </a:defRPr>
            </a:lvl1pPr>
          </a:lstStyle>
          <a:p>
            <a:r>
              <a:t>Title Text</a:t>
            </a:r>
          </a:p>
        </p:txBody>
      </p:sp>
      <p:sp>
        <p:nvSpPr>
          <p:cNvPr id="4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68020111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84"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85"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86"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87"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88"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89"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90"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91"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92" name="Body Level One…"/>
          <p:cNvSpPr txBox="1">
            <a:spLocks noGrp="1"/>
          </p:cNvSpPr>
          <p:nvPr>
            <p:ph type="body" sz="half" idx="1"/>
          </p:nvPr>
        </p:nvSpPr>
        <p:spPr>
          <a:xfrm>
            <a:off x="1182687" y="2017713"/>
            <a:ext cx="3810001" cy="4114801"/>
          </a:xfrm>
          <a:prstGeom prst="rect">
            <a:avLst/>
          </a:prstGeom>
        </p:spPr>
        <p:txBody>
          <a:bodyPr>
            <a:normAutofit/>
          </a:bodyPr>
          <a:lstStyle>
            <a:lvl1pPr>
              <a:spcBef>
                <a:spcPts val="600"/>
              </a:spcBef>
              <a:buClr>
                <a:srgbClr val="3333CC"/>
              </a:buClr>
              <a:buSzPct val="60000"/>
              <a:buChar char="■"/>
              <a:defRPr sz="2800"/>
            </a:lvl1pPr>
            <a:lvl2pPr marL="790575" indent="-333375">
              <a:spcBef>
                <a:spcPts val="600"/>
              </a:spcBef>
              <a:buClr>
                <a:srgbClr val="3333CC"/>
              </a:buClr>
              <a:buSzPct val="55000"/>
              <a:buChar char="■"/>
              <a:defRPr sz="2800"/>
            </a:lvl2pPr>
            <a:lvl3pPr marL="1234439" indent="-320039">
              <a:spcBef>
                <a:spcPts val="600"/>
              </a:spcBef>
              <a:buClr>
                <a:srgbClr val="3333CC"/>
              </a:buClr>
              <a:buSzPct val="50000"/>
              <a:buChar char="■"/>
              <a:defRPr sz="2800"/>
            </a:lvl3pPr>
            <a:lvl4pPr marL="1727200" indent="-355600">
              <a:spcBef>
                <a:spcPts val="600"/>
              </a:spcBef>
              <a:buClr>
                <a:srgbClr val="3333CC"/>
              </a:buClr>
              <a:buSzPct val="55000"/>
              <a:buChar char="■"/>
              <a:defRPr sz="2800"/>
            </a:lvl4pPr>
            <a:lvl5pPr marL="2184400" indent="-355600">
              <a:spcBef>
                <a:spcPts val="600"/>
              </a:spcBef>
              <a:buClr>
                <a:srgbClr val="3333CC"/>
              </a:buClr>
              <a:buSzPct val="5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07225213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9"/>
          <p:cNvSpPr>
            <a:spLocks noGrp="1" noChangeArrowheads="1"/>
          </p:cNvSpPr>
          <p:nvPr>
            <p:ph type="dt" sz="half" idx="10"/>
          </p:nvPr>
        </p:nvSpPr>
        <p:spPr>
          <a:ln/>
        </p:spPr>
        <p:txBody>
          <a:bodyPr/>
          <a:lstStyle>
            <a:lvl1pPr>
              <a:defRPr/>
            </a:lvl1pPr>
          </a:lstStyle>
          <a:p>
            <a:pPr>
              <a:defRPr/>
            </a:pPr>
            <a:endParaRPr lang="en-US"/>
          </a:p>
        </p:txBody>
      </p:sp>
      <p:sp>
        <p:nvSpPr>
          <p:cNvPr id="3" name="Rectangle 1050"/>
          <p:cNvSpPr>
            <a:spLocks noGrp="1" noChangeArrowheads="1"/>
          </p:cNvSpPr>
          <p:nvPr>
            <p:ph type="ftr" sz="quarter" idx="11"/>
          </p:nvPr>
        </p:nvSpPr>
        <p:spPr>
          <a:ln/>
        </p:spPr>
        <p:txBody>
          <a:bodyPr/>
          <a:lstStyle>
            <a:lvl1pPr>
              <a:defRPr/>
            </a:lvl1pPr>
          </a:lstStyle>
          <a:p>
            <a:pPr>
              <a:defRPr/>
            </a:pPr>
            <a:endParaRPr lang="en-US"/>
          </a:p>
        </p:txBody>
      </p:sp>
      <p:sp>
        <p:nvSpPr>
          <p:cNvPr id="4" name="Rectangle 1051"/>
          <p:cNvSpPr>
            <a:spLocks noGrp="1" noChangeArrowheads="1"/>
          </p:cNvSpPr>
          <p:nvPr>
            <p:ph type="sldNum" sz="quarter" idx="12"/>
          </p:nvPr>
        </p:nvSpPr>
        <p:spPr>
          <a:ln/>
        </p:spPr>
        <p:txBody>
          <a:bodyPr/>
          <a:lstStyle>
            <a:lvl1pPr>
              <a:defRPr/>
            </a:lvl1pPr>
          </a:lstStyle>
          <a:p>
            <a:pPr>
              <a:defRPr/>
            </a:pPr>
            <a:fld id="{3F265342-A3BD-7C45-94ED-9D1E89EBB08F}" type="slidenum">
              <a:rPr lang="en-US"/>
              <a:pPr>
                <a:defRPr/>
              </a:pPr>
              <a:t>‹#›</a:t>
            </a:fld>
            <a:endParaRPr lang="en-US"/>
          </a:p>
        </p:txBody>
      </p:sp>
    </p:spTree>
    <p:extLst>
      <p:ext uri="{BB962C8B-B14F-4D97-AF65-F5344CB8AC3E}">
        <p14:creationId xmlns:p14="http://schemas.microsoft.com/office/powerpoint/2010/main" val="4260507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500"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01"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02"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03"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04"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05"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06"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07" name="Title Text"/>
          <p:cNvSpPr txBox="1">
            <a:spLocks noGrp="1"/>
          </p:cNvSpPr>
          <p:nvPr>
            <p:ph type="title"/>
          </p:nvPr>
        </p:nvSpPr>
        <p:spPr>
          <a:xfrm>
            <a:off x="457200" y="274638"/>
            <a:ext cx="8229600" cy="1143001"/>
          </a:xfrm>
          <a:prstGeom prst="rect">
            <a:avLst/>
          </a:prstGeom>
        </p:spPr>
        <p:txBody>
          <a:bodyPr anchor="b"/>
          <a:lstStyle>
            <a:lvl1pPr algn="l">
              <a:defRPr>
                <a:solidFill>
                  <a:schemeClr val="accent2"/>
                </a:solidFill>
              </a:defRPr>
            </a:lvl1pPr>
          </a:lstStyle>
          <a:p>
            <a:r>
              <a:t>Title Text</a:t>
            </a:r>
          </a:p>
        </p:txBody>
      </p:sp>
      <p:sp>
        <p:nvSpPr>
          <p:cNvPr id="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10"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078836099"/>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17"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18"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19"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20"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21"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22"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23"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24"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525"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85660986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53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3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3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3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3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3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3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39"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237332324"/>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546"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47"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48"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49"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50"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51"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52"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5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2"/>
                </a:solidFill>
              </a:defRPr>
            </a:lvl1pPr>
          </a:lstStyle>
          <a:p>
            <a:r>
              <a:t>Title Text</a:t>
            </a:r>
          </a:p>
        </p:txBody>
      </p:sp>
      <p:sp>
        <p:nvSpPr>
          <p:cNvPr id="5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56"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657866160"/>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563"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64"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65"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66"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67"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68"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69"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2"/>
                </a:solidFill>
              </a:defRPr>
            </a:lvl1pPr>
          </a:lstStyle>
          <a:p>
            <a:r>
              <a:t>Title Text</a:t>
            </a:r>
          </a:p>
        </p:txBody>
      </p:sp>
      <p:sp>
        <p:nvSpPr>
          <p:cNvPr id="5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15572905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8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0261143"/>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89" name="Title Text"/>
          <p:cNvSpPr txBox="1">
            <a:spLocks noGrp="1"/>
          </p:cNvSpPr>
          <p:nvPr>
            <p:ph type="title"/>
          </p:nvPr>
        </p:nvSpPr>
        <p:spPr>
          <a:prstGeom prst="rect">
            <a:avLst/>
          </a:prstGeom>
        </p:spPr>
        <p:txBody>
          <a:bodyPr/>
          <a:lstStyle/>
          <a:p>
            <a:r>
              <a:t>Title Text</a:t>
            </a:r>
          </a:p>
        </p:txBody>
      </p:sp>
      <p:sp>
        <p:nvSpPr>
          <p:cNvPr id="59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123677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98"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9923063"/>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607" name="Title Text"/>
          <p:cNvSpPr txBox="1">
            <a:spLocks noGrp="1"/>
          </p:cNvSpPr>
          <p:nvPr>
            <p:ph type="title"/>
          </p:nvPr>
        </p:nvSpPr>
        <p:spPr>
          <a:prstGeom prst="rect">
            <a:avLst/>
          </a:prstGeom>
        </p:spPr>
        <p:txBody>
          <a:bodyPr/>
          <a:lstStyle/>
          <a:p>
            <a:r>
              <a:t>Title Text</a:t>
            </a:r>
          </a:p>
        </p:txBody>
      </p:sp>
      <p:sp>
        <p:nvSpPr>
          <p:cNvPr id="60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940626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03582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p:cNvSpPr>
            <a:spLocks noGrp="1" noChangeArrowheads="1"/>
          </p:cNvSpPr>
          <p:nvPr>
            <p:ph type="sldNum" sz="quarter" idx="12"/>
          </p:nvPr>
        </p:nvSpPr>
        <p:spPr>
          <a:ln/>
        </p:spPr>
        <p:txBody>
          <a:bodyPr/>
          <a:lstStyle>
            <a:lvl1pPr>
              <a:defRPr/>
            </a:lvl1pPr>
          </a:lstStyle>
          <a:p>
            <a:pPr>
              <a:defRPr/>
            </a:pPr>
            <a:fld id="{AD67EEF3-C115-1A4D-9A07-18821C5D04FC}" type="slidenum">
              <a:rPr lang="en-US"/>
              <a:pPr>
                <a:defRPr/>
              </a:pPr>
              <a:t>‹#›</a:t>
            </a:fld>
            <a:endParaRPr lang="en-US"/>
          </a:p>
        </p:txBody>
      </p:sp>
    </p:spTree>
    <p:extLst>
      <p:ext uri="{BB962C8B-B14F-4D97-AF65-F5344CB8AC3E}">
        <p14:creationId xmlns:p14="http://schemas.microsoft.com/office/powerpoint/2010/main" val="3803778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26" name="Title Text"/>
          <p:cNvSpPr txBox="1">
            <a:spLocks noGrp="1"/>
          </p:cNvSpPr>
          <p:nvPr>
            <p:ph type="title"/>
          </p:nvPr>
        </p:nvSpPr>
        <p:spPr>
          <a:prstGeom prst="rect">
            <a:avLst/>
          </a:prstGeom>
        </p:spPr>
        <p:txBody>
          <a:bodyPr/>
          <a:lstStyle/>
          <a:p>
            <a:r>
              <a:t>Title Text</a:t>
            </a:r>
          </a:p>
        </p:txBody>
      </p:sp>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898732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9471861"/>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4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2405289"/>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5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5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20860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6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778099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prstGeom prst="rect">
            <a:avLst/>
          </a:prstGeom>
        </p:spPr>
        <p:txBody>
          <a:bodyPr/>
          <a:lstStyle/>
          <a:p>
            <a:r>
              <a:t>Title Text</a:t>
            </a:r>
          </a:p>
        </p:txBody>
      </p:sp>
      <p:sp>
        <p:nvSpPr>
          <p:cNvPr id="67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162028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8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0374701"/>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39121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9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9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7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5512026"/>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07" name="Title Text"/>
          <p:cNvSpPr txBox="1">
            <a:spLocks noGrp="1"/>
          </p:cNvSpPr>
          <p:nvPr>
            <p:ph type="title"/>
          </p:nvPr>
        </p:nvSpPr>
        <p:spPr>
          <a:prstGeom prst="rect">
            <a:avLst/>
          </a:prstGeom>
        </p:spPr>
        <p:txBody>
          <a:bodyPr/>
          <a:lstStyle/>
          <a:p>
            <a:r>
              <a:t>Title Text</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61807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3649876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p:cNvSpPr>
            <a:spLocks noGrp="1" noChangeArrowheads="1"/>
          </p:cNvSpPr>
          <p:nvPr>
            <p:ph type="sldNum" sz="quarter" idx="12"/>
          </p:nvPr>
        </p:nvSpPr>
        <p:spPr>
          <a:ln/>
        </p:spPr>
        <p:txBody>
          <a:bodyPr/>
          <a:lstStyle>
            <a:lvl1pPr>
              <a:defRPr/>
            </a:lvl1pPr>
          </a:lstStyle>
          <a:p>
            <a:pPr>
              <a:defRPr/>
            </a:pPr>
            <a:fld id="{3C42204C-3FAB-6449-93FD-1C41C2E4DFAF}" type="slidenum">
              <a:rPr lang="en-US"/>
              <a:pPr>
                <a:defRPr/>
              </a:pPr>
              <a:t>‹#›</a:t>
            </a:fld>
            <a:endParaRPr lang="en-US"/>
          </a:p>
        </p:txBody>
      </p:sp>
    </p:spTree>
    <p:extLst>
      <p:ext uri="{BB962C8B-B14F-4D97-AF65-F5344CB8AC3E}">
        <p14:creationId xmlns:p14="http://schemas.microsoft.com/office/powerpoint/2010/main" val="18280747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505305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2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2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2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502963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3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072952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742" name="Body Level One…"/>
          <p:cNvSpPr txBox="1">
            <a:spLocks noGrp="1"/>
          </p:cNvSpPr>
          <p:nvPr>
            <p:ph type="body" idx="1"/>
          </p:nvPr>
        </p:nvSpPr>
        <p:spPr>
          <a:xfrm>
            <a:off x="685800" y="609600"/>
            <a:ext cx="77724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448339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000000"/>
        </a:solidFill>
        <a:effectLst/>
      </p:bgPr>
    </p:bg>
    <p:spTree>
      <p:nvGrpSpPr>
        <p:cNvPr id="1" name=""/>
        <p:cNvGrpSpPr/>
        <p:nvPr/>
      </p:nvGrpSpPr>
      <p:grpSpPr>
        <a:xfrm>
          <a:off x="0" y="0"/>
          <a:ext cx="0" cy="0"/>
          <a:chOff x="0" y="0"/>
          <a:chExt cx="0" cy="0"/>
        </a:xfrm>
      </p:grpSpPr>
      <p:grpSp>
        <p:nvGrpSpPr>
          <p:cNvPr id="757" name="Group 2"/>
          <p:cNvGrpSpPr/>
          <p:nvPr/>
        </p:nvGrpSpPr>
        <p:grpSpPr>
          <a:xfrm>
            <a:off x="0" y="3902080"/>
            <a:ext cx="3400426" cy="2949576"/>
            <a:chOff x="0" y="0"/>
            <a:chExt cx="3400425" cy="2949575"/>
          </a:xfrm>
        </p:grpSpPr>
        <p:sp>
          <p:nvSpPr>
            <p:cNvPr id="7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58"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59"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3064176"/>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000000"/>
        </a:solidFill>
        <a:effectLst/>
      </p:bgPr>
    </p:bg>
    <p:spTree>
      <p:nvGrpSpPr>
        <p:cNvPr id="1" name=""/>
        <p:cNvGrpSpPr/>
        <p:nvPr/>
      </p:nvGrpSpPr>
      <p:grpSpPr>
        <a:xfrm>
          <a:off x="0" y="0"/>
          <a:ext cx="0" cy="0"/>
          <a:chOff x="0" y="0"/>
          <a:chExt cx="0" cy="0"/>
        </a:xfrm>
      </p:grpSpPr>
      <p:grpSp>
        <p:nvGrpSpPr>
          <p:cNvPr id="774" name="Group 2"/>
          <p:cNvGrpSpPr/>
          <p:nvPr/>
        </p:nvGrpSpPr>
        <p:grpSpPr>
          <a:xfrm>
            <a:off x="0" y="3902080"/>
            <a:ext cx="3400426" cy="2949576"/>
            <a:chOff x="0" y="0"/>
            <a:chExt cx="3400425" cy="2949575"/>
          </a:xfrm>
        </p:grpSpPr>
        <p:sp>
          <p:nvSpPr>
            <p:cNvPr id="76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75"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776"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41702322"/>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000000"/>
        </a:solidFill>
        <a:effectLst/>
      </p:bgPr>
    </p:bg>
    <p:spTree>
      <p:nvGrpSpPr>
        <p:cNvPr id="1" name=""/>
        <p:cNvGrpSpPr/>
        <p:nvPr/>
      </p:nvGrpSpPr>
      <p:grpSpPr>
        <a:xfrm>
          <a:off x="0" y="0"/>
          <a:ext cx="0" cy="0"/>
          <a:chOff x="0" y="0"/>
          <a:chExt cx="0" cy="0"/>
        </a:xfrm>
      </p:grpSpPr>
      <p:grpSp>
        <p:nvGrpSpPr>
          <p:cNvPr id="791" name="Group 2"/>
          <p:cNvGrpSpPr/>
          <p:nvPr/>
        </p:nvGrpSpPr>
        <p:grpSpPr>
          <a:xfrm>
            <a:off x="0" y="3902080"/>
            <a:ext cx="3400426" cy="2949576"/>
            <a:chOff x="0" y="0"/>
            <a:chExt cx="3400425" cy="2949575"/>
          </a:xfrm>
        </p:grpSpPr>
        <p:sp>
          <p:nvSpPr>
            <p:cNvPr id="7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92"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93"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06199191"/>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7_Comparison">
    <p:bg>
      <p:bgPr>
        <a:solidFill>
          <a:srgbClr val="000000"/>
        </a:solidFill>
        <a:effectLst/>
      </p:bgPr>
    </p:bg>
    <p:spTree>
      <p:nvGrpSpPr>
        <p:cNvPr id="1" name=""/>
        <p:cNvGrpSpPr/>
        <p:nvPr/>
      </p:nvGrpSpPr>
      <p:grpSpPr>
        <a:xfrm>
          <a:off x="0" y="0"/>
          <a:ext cx="0" cy="0"/>
          <a:chOff x="0" y="0"/>
          <a:chExt cx="0" cy="0"/>
        </a:xfrm>
      </p:grpSpPr>
      <p:grpSp>
        <p:nvGrpSpPr>
          <p:cNvPr id="808" name="Group 2"/>
          <p:cNvGrpSpPr/>
          <p:nvPr/>
        </p:nvGrpSpPr>
        <p:grpSpPr>
          <a:xfrm>
            <a:off x="0" y="3902080"/>
            <a:ext cx="3400426" cy="2949576"/>
            <a:chOff x="0" y="0"/>
            <a:chExt cx="3400425" cy="2949575"/>
          </a:xfrm>
        </p:grpSpPr>
        <p:sp>
          <p:nvSpPr>
            <p:cNvPr id="80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09"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10"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81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8180487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7_Title Only">
    <p:bg>
      <p:bgPr>
        <a:solidFill>
          <a:srgbClr val="000000"/>
        </a:solidFill>
        <a:effectLst/>
      </p:bgPr>
    </p:bg>
    <p:spTree>
      <p:nvGrpSpPr>
        <p:cNvPr id="1" name=""/>
        <p:cNvGrpSpPr/>
        <p:nvPr/>
      </p:nvGrpSpPr>
      <p:grpSpPr>
        <a:xfrm>
          <a:off x="0" y="0"/>
          <a:ext cx="0" cy="0"/>
          <a:chOff x="0" y="0"/>
          <a:chExt cx="0" cy="0"/>
        </a:xfrm>
      </p:grpSpPr>
      <p:grpSp>
        <p:nvGrpSpPr>
          <p:cNvPr id="826" name="Group 2"/>
          <p:cNvGrpSpPr/>
          <p:nvPr/>
        </p:nvGrpSpPr>
        <p:grpSpPr>
          <a:xfrm>
            <a:off x="0" y="3902080"/>
            <a:ext cx="3400426" cy="2949576"/>
            <a:chOff x="0" y="0"/>
            <a:chExt cx="3400425" cy="2949575"/>
          </a:xfrm>
        </p:grpSpPr>
        <p:sp>
          <p:nvSpPr>
            <p:cNvPr id="81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27"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2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33704710"/>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7_Blank">
    <p:bg>
      <p:bgPr>
        <a:solidFill>
          <a:srgbClr val="000000"/>
        </a:solidFill>
        <a:effectLst/>
      </p:bgPr>
    </p:bg>
    <p:spTree>
      <p:nvGrpSpPr>
        <p:cNvPr id="1" name=""/>
        <p:cNvGrpSpPr/>
        <p:nvPr/>
      </p:nvGrpSpPr>
      <p:grpSpPr>
        <a:xfrm>
          <a:off x="0" y="0"/>
          <a:ext cx="0" cy="0"/>
          <a:chOff x="0" y="0"/>
          <a:chExt cx="0" cy="0"/>
        </a:xfrm>
      </p:grpSpPr>
      <p:grpSp>
        <p:nvGrpSpPr>
          <p:cNvPr id="842" name="Group 2"/>
          <p:cNvGrpSpPr/>
          <p:nvPr/>
        </p:nvGrpSpPr>
        <p:grpSpPr>
          <a:xfrm>
            <a:off x="0" y="3902080"/>
            <a:ext cx="3400426" cy="2949576"/>
            <a:chOff x="0" y="0"/>
            <a:chExt cx="3400425" cy="2949575"/>
          </a:xfrm>
        </p:grpSpPr>
        <p:sp>
          <p:nvSpPr>
            <p:cNvPr id="83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4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200651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B143E4EF-D194-E94E-A679-6E180CDF7E74}" type="slidenum">
              <a:rPr lang="en-US"/>
              <a:pPr>
                <a:defRPr/>
              </a:pPr>
              <a:t>‹#›</a:t>
            </a:fld>
            <a:endParaRPr lang="en-US"/>
          </a:p>
        </p:txBody>
      </p:sp>
    </p:spTree>
    <p:extLst>
      <p:ext uri="{BB962C8B-B14F-4D97-AF65-F5344CB8AC3E}">
        <p14:creationId xmlns:p14="http://schemas.microsoft.com/office/powerpoint/2010/main" val="36263735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000000"/>
        </a:solidFill>
        <a:effectLst/>
      </p:bgPr>
    </p:bg>
    <p:spTree>
      <p:nvGrpSpPr>
        <p:cNvPr id="1" name=""/>
        <p:cNvGrpSpPr/>
        <p:nvPr/>
      </p:nvGrpSpPr>
      <p:grpSpPr>
        <a:xfrm>
          <a:off x="0" y="0"/>
          <a:ext cx="0" cy="0"/>
          <a:chOff x="0" y="0"/>
          <a:chExt cx="0" cy="0"/>
        </a:xfrm>
      </p:grpSpPr>
      <p:grpSp>
        <p:nvGrpSpPr>
          <p:cNvPr id="857" name="Group 2"/>
          <p:cNvGrpSpPr/>
          <p:nvPr/>
        </p:nvGrpSpPr>
        <p:grpSpPr>
          <a:xfrm>
            <a:off x="0" y="3902080"/>
            <a:ext cx="3400426" cy="2949576"/>
            <a:chOff x="0" y="0"/>
            <a:chExt cx="3400425" cy="2949575"/>
          </a:xfrm>
        </p:grpSpPr>
        <p:sp>
          <p:nvSpPr>
            <p:cNvPr id="8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58"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59"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0"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86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2481975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000000"/>
        </a:solidFill>
        <a:effectLst/>
      </p:bgPr>
    </p:bg>
    <p:spTree>
      <p:nvGrpSpPr>
        <p:cNvPr id="1" name=""/>
        <p:cNvGrpSpPr/>
        <p:nvPr/>
      </p:nvGrpSpPr>
      <p:grpSpPr>
        <a:xfrm>
          <a:off x="0" y="0"/>
          <a:ext cx="0" cy="0"/>
          <a:chOff x="0" y="0"/>
          <a:chExt cx="0" cy="0"/>
        </a:xfrm>
      </p:grpSpPr>
      <p:grpSp>
        <p:nvGrpSpPr>
          <p:cNvPr id="875" name="Group 2"/>
          <p:cNvGrpSpPr/>
          <p:nvPr/>
        </p:nvGrpSpPr>
        <p:grpSpPr>
          <a:xfrm>
            <a:off x="0" y="3902080"/>
            <a:ext cx="3400426" cy="2949576"/>
            <a:chOff x="0" y="0"/>
            <a:chExt cx="3400425" cy="2949575"/>
          </a:xfrm>
        </p:grpSpPr>
        <p:sp>
          <p:nvSpPr>
            <p:cNvPr id="86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6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76"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7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8"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7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6956973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000000"/>
        </a:solidFill>
        <a:effectLst/>
      </p:bgPr>
    </p:bg>
    <p:spTree>
      <p:nvGrpSpPr>
        <p:cNvPr id="1" name=""/>
        <p:cNvGrpSpPr/>
        <p:nvPr/>
      </p:nvGrpSpPr>
      <p:grpSpPr>
        <a:xfrm>
          <a:off x="0" y="0"/>
          <a:ext cx="0" cy="0"/>
          <a:chOff x="0" y="0"/>
          <a:chExt cx="0" cy="0"/>
        </a:xfrm>
      </p:grpSpPr>
      <p:grpSp>
        <p:nvGrpSpPr>
          <p:cNvPr id="893" name="Group 2"/>
          <p:cNvGrpSpPr/>
          <p:nvPr/>
        </p:nvGrpSpPr>
        <p:grpSpPr>
          <a:xfrm>
            <a:off x="0" y="3902080"/>
            <a:ext cx="3400426" cy="2949576"/>
            <a:chOff x="0" y="0"/>
            <a:chExt cx="3400425" cy="2949575"/>
          </a:xfrm>
        </p:grpSpPr>
        <p:sp>
          <p:nvSpPr>
            <p:cNvPr id="88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94"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95"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9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96637304"/>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90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90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735048126"/>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sp>
        <p:nvSpPr>
          <p:cNvPr id="912"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1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5434820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92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3103995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3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72831555"/>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9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94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5879925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94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50"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8025226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95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749219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FB70EE9E-006C-D440-A6BF-1034EDD32A7A}" type="slidenum">
              <a:rPr lang="en-US"/>
              <a:pPr>
                <a:defRPr/>
              </a:pPr>
              <a:t>‹#›</a:t>
            </a:fld>
            <a:endParaRPr lang="en-US"/>
          </a:p>
        </p:txBody>
      </p:sp>
    </p:spTree>
    <p:extLst>
      <p:ext uri="{BB962C8B-B14F-4D97-AF65-F5344CB8AC3E}">
        <p14:creationId xmlns:p14="http://schemas.microsoft.com/office/powerpoint/2010/main" val="489228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6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6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6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6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19331523"/>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7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7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3414623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98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8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8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5803609"/>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9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9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9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8728012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9_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07" name="Group 1030"/>
          <p:cNvGrpSpPr/>
          <p:nvPr/>
        </p:nvGrpSpPr>
        <p:grpSpPr>
          <a:xfrm>
            <a:off x="457200" y="2362200"/>
            <a:ext cx="8305800" cy="1295400"/>
            <a:chOff x="0" y="0"/>
            <a:chExt cx="8305800" cy="1295400"/>
          </a:xfrm>
        </p:grpSpPr>
        <p:sp>
          <p:nvSpPr>
            <p:cNvPr id="1002" name="AutoShape 1031"/>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03" name="AutoShape 1032"/>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4" name="Freeform 1033"/>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5" name="Freeform 1034"/>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06" name="Freeform 1035"/>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0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Char char="▪"/>
            </a:lvl2pPr>
            <a:lvl3pPr algn="ctr"/>
            <a:lvl4pPr algn="ctr">
              <a:buChar char="▪"/>
            </a:lvl4pPr>
            <a:lvl5pPr algn="ctr">
              <a:buChar char="•"/>
            </a:lvl5pPr>
          </a:lstStyle>
          <a:p>
            <a:r>
              <a:t>Body Level One</a:t>
            </a:r>
          </a:p>
          <a:p>
            <a:pPr lvl="1"/>
            <a:r>
              <a:t>Body Level Two</a:t>
            </a:r>
          </a:p>
          <a:p>
            <a:pPr lvl="2"/>
            <a:r>
              <a:t>Body Level Three</a:t>
            </a:r>
          </a:p>
          <a:p>
            <a:pPr lvl="3"/>
            <a:r>
              <a:t>Body Level Four</a:t>
            </a:r>
          </a:p>
          <a:p>
            <a:pPr lvl="4"/>
            <a:r>
              <a:t>Body Level Five</a:t>
            </a:r>
          </a:p>
        </p:txBody>
      </p:sp>
      <p:sp>
        <p:nvSpPr>
          <p:cNvPr id="1009" name="Title Text"/>
          <p:cNvSpPr txBox="1">
            <a:spLocks noGrp="1"/>
          </p:cNvSpPr>
          <p:nvPr>
            <p:ph type="title"/>
          </p:nvPr>
        </p:nvSpPr>
        <p:spPr>
          <a:xfrm>
            <a:off x="685800" y="24384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10" name="Slide Number"/>
          <p:cNvSpPr txBox="1">
            <a:spLocks noGrp="1"/>
          </p:cNvSpPr>
          <p:nvPr>
            <p:ph type="sldNum" sz="quarter" idx="2"/>
          </p:nvPr>
        </p:nvSpPr>
        <p:spPr>
          <a:xfrm>
            <a:off x="8689692" y="62484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169257017"/>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22" name="Group 1026"/>
          <p:cNvGrpSpPr/>
          <p:nvPr/>
        </p:nvGrpSpPr>
        <p:grpSpPr>
          <a:xfrm>
            <a:off x="457200" y="304800"/>
            <a:ext cx="8305800" cy="1295400"/>
            <a:chOff x="0" y="0"/>
            <a:chExt cx="8305800" cy="1295400"/>
          </a:xfrm>
        </p:grpSpPr>
        <p:sp>
          <p:nvSpPr>
            <p:cNvPr id="101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1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1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2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2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2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24" name="Body Level One…"/>
          <p:cNvSpPr txBox="1">
            <a:spLocks noGrp="1"/>
          </p:cNvSpPr>
          <p:nvPr>
            <p:ph type="body" idx="1"/>
          </p:nvPr>
        </p:nvSpPr>
        <p:spPr>
          <a:xfrm>
            <a:off x="457200" y="1828800"/>
            <a:ext cx="8305800" cy="4267200"/>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35695722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9_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37" name="Group 1026"/>
          <p:cNvGrpSpPr/>
          <p:nvPr/>
        </p:nvGrpSpPr>
        <p:grpSpPr>
          <a:xfrm>
            <a:off x="457200" y="304800"/>
            <a:ext cx="8305800" cy="1295400"/>
            <a:chOff x="0" y="0"/>
            <a:chExt cx="8305800" cy="1295400"/>
          </a:xfrm>
        </p:grpSpPr>
        <p:sp>
          <p:nvSpPr>
            <p:cNvPr id="103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3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3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3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3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4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76891757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9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52" name="Group 1026"/>
          <p:cNvGrpSpPr/>
          <p:nvPr/>
        </p:nvGrpSpPr>
        <p:grpSpPr>
          <a:xfrm>
            <a:off x="457200" y="304800"/>
            <a:ext cx="8305800" cy="1295400"/>
            <a:chOff x="0" y="0"/>
            <a:chExt cx="8305800" cy="1295400"/>
          </a:xfrm>
        </p:grpSpPr>
        <p:sp>
          <p:nvSpPr>
            <p:cNvPr id="104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4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4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5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5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5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54" name="Body Level One…"/>
          <p:cNvSpPr txBox="1">
            <a:spLocks noGrp="1"/>
          </p:cNvSpPr>
          <p:nvPr>
            <p:ph type="body" sz="half" idx="1"/>
          </p:nvPr>
        </p:nvSpPr>
        <p:spPr>
          <a:xfrm>
            <a:off x="457200" y="1828800"/>
            <a:ext cx="4076700" cy="4267200"/>
          </a:xfrm>
          <a:prstGeom prst="rect">
            <a:avLst/>
          </a:prstGeom>
        </p:spPr>
        <p:txBody>
          <a:bodyPr>
            <a:normAutofit/>
          </a:bodyPr>
          <a:lstStyle>
            <a:lvl1pPr>
              <a:spcBef>
                <a:spcPts val="600"/>
              </a:spcBef>
              <a:buClr>
                <a:srgbClr val="BAD41A"/>
              </a:buClr>
              <a:buSzPct val="120000"/>
              <a:buFont typeface="Arial"/>
              <a:defRPr sz="2800"/>
            </a:lvl1pPr>
            <a:lvl2pPr marL="790575" indent="-333375">
              <a:spcBef>
                <a:spcPts val="600"/>
              </a:spcBef>
              <a:buClr>
                <a:srgbClr val="BAD41A"/>
              </a:buClr>
              <a:buFont typeface="Arial"/>
              <a:buChar char="▪"/>
              <a:defRPr sz="2800"/>
            </a:lvl2pPr>
            <a:lvl3pPr marL="1234439" indent="-320039">
              <a:spcBef>
                <a:spcPts val="600"/>
              </a:spcBef>
              <a:buClr>
                <a:srgbClr val="BAD41A"/>
              </a:buClr>
              <a:buFont typeface="Arial"/>
              <a:defRPr sz="2800"/>
            </a:lvl3pPr>
            <a:lvl4pPr marL="1727200" indent="-355600">
              <a:spcBef>
                <a:spcPts val="600"/>
              </a:spcBef>
              <a:buClr>
                <a:srgbClr val="BAD41A"/>
              </a:buClr>
              <a:buFont typeface="Arial"/>
              <a:buChar char="▪"/>
              <a:defRPr sz="2800"/>
            </a:lvl4pPr>
            <a:lvl5pPr marL="2184400" indent="-355600">
              <a:spcBef>
                <a:spcPts val="600"/>
              </a:spcBef>
              <a:buClr>
                <a:srgbClr val="BAD41A"/>
              </a:buClr>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116061299"/>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9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67" name="Group 1026"/>
          <p:cNvGrpSpPr/>
          <p:nvPr/>
        </p:nvGrpSpPr>
        <p:grpSpPr>
          <a:xfrm>
            <a:off x="457200" y="304800"/>
            <a:ext cx="8305800" cy="1295400"/>
            <a:chOff x="0" y="0"/>
            <a:chExt cx="8305800" cy="1295400"/>
          </a:xfrm>
        </p:grpSpPr>
        <p:sp>
          <p:nvSpPr>
            <p:cNvPr id="106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6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6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071"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07609039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9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83" name="Group 1026"/>
          <p:cNvGrpSpPr/>
          <p:nvPr/>
        </p:nvGrpSpPr>
        <p:grpSpPr>
          <a:xfrm>
            <a:off x="457200" y="304800"/>
            <a:ext cx="8305800" cy="1295400"/>
            <a:chOff x="0" y="0"/>
            <a:chExt cx="8305800" cy="1295400"/>
          </a:xfrm>
        </p:grpSpPr>
        <p:sp>
          <p:nvSpPr>
            <p:cNvPr id="1078"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79"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0"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1"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82"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84"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8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425670863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endParaRPr lang="en-US"/>
          </a:p>
        </p:txBody>
      </p:sp>
      <p:sp>
        <p:nvSpPr>
          <p:cNvPr id="6"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1"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a:defRPr/>
            </a:lvl1pPr>
          </a:lstStyle>
          <a:p>
            <a:pPr>
              <a:defRPr/>
            </a:pPr>
            <a:endParaRPr lang="en-US"/>
          </a:p>
        </p:txBody>
      </p:sp>
      <p:sp>
        <p:nvSpPr>
          <p:cNvPr id="14" name="Rectangle 1038"/>
          <p:cNvSpPr>
            <a:spLocks noGrp="1" noChangeArrowheads="1"/>
          </p:cNvSpPr>
          <p:nvPr>
            <p:ph type="ftr" sz="quarter" idx="11"/>
          </p:nvPr>
        </p:nvSpPr>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p:txBody>
          <a:bodyPr/>
          <a:lstStyle>
            <a:lvl1pPr>
              <a:defRPr/>
            </a:lvl1pPr>
          </a:lstStyle>
          <a:p>
            <a:pPr>
              <a:defRPr/>
            </a:pPr>
            <a:fld id="{5EFB9D2D-4210-FC45-9349-2DA61912C528}" type="slidenum">
              <a:rPr lang="en-US"/>
              <a:pPr>
                <a:defRPr/>
              </a:pPr>
              <a:t>‹#›</a:t>
            </a:fld>
            <a:endParaRPr lang="en-US"/>
          </a:p>
        </p:txBody>
      </p:sp>
    </p:spTree>
    <p:extLst>
      <p:ext uri="{BB962C8B-B14F-4D97-AF65-F5344CB8AC3E}">
        <p14:creationId xmlns:p14="http://schemas.microsoft.com/office/powerpoint/2010/main" val="36243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9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97" name="Group 1026"/>
          <p:cNvGrpSpPr/>
          <p:nvPr/>
        </p:nvGrpSpPr>
        <p:grpSpPr>
          <a:xfrm>
            <a:off x="457200" y="304800"/>
            <a:ext cx="8305800" cy="1295400"/>
            <a:chOff x="0" y="0"/>
            <a:chExt cx="8305800" cy="1295400"/>
          </a:xfrm>
        </p:grpSpPr>
        <p:sp>
          <p:nvSpPr>
            <p:cNvPr id="109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9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9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98"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422154902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9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10" name="Group 1026"/>
          <p:cNvGrpSpPr/>
          <p:nvPr/>
        </p:nvGrpSpPr>
        <p:grpSpPr>
          <a:xfrm>
            <a:off x="457200" y="304800"/>
            <a:ext cx="8305800" cy="1295400"/>
            <a:chOff x="0" y="0"/>
            <a:chExt cx="8305800" cy="1295400"/>
          </a:xfrm>
        </p:grpSpPr>
        <p:sp>
          <p:nvSpPr>
            <p:cNvPr id="1105"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06"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7"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8"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09"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11"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12"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1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89230093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9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26" name="Group 1026"/>
          <p:cNvGrpSpPr/>
          <p:nvPr/>
        </p:nvGrpSpPr>
        <p:grpSpPr>
          <a:xfrm>
            <a:off x="457200" y="304800"/>
            <a:ext cx="8305800" cy="1295400"/>
            <a:chOff x="0" y="0"/>
            <a:chExt cx="8305800" cy="1295400"/>
          </a:xfrm>
        </p:grpSpPr>
        <p:sp>
          <p:nvSpPr>
            <p:cNvPr id="1121"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22"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3"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4"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25"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2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3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94493988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000000"/>
        </a:solidFill>
        <a:effectLst/>
      </p:bgPr>
    </p:bg>
    <p:spTree>
      <p:nvGrpSpPr>
        <p:cNvPr id="1" name=""/>
        <p:cNvGrpSpPr/>
        <p:nvPr/>
      </p:nvGrpSpPr>
      <p:grpSpPr>
        <a:xfrm>
          <a:off x="0" y="0"/>
          <a:ext cx="0" cy="0"/>
          <a:chOff x="0" y="0"/>
          <a:chExt cx="0" cy="0"/>
        </a:xfrm>
      </p:grpSpPr>
      <p:sp>
        <p:nvSpPr>
          <p:cNvPr id="113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626736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sp>
        <p:nvSpPr>
          <p:cNvPr id="1146"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47"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685745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15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1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667973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6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302262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7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589083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6621668"/>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272736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5CFD4D6-B29E-6F47-8299-DF39A8818A86}" type="slidenum">
              <a:rPr lang="en-US"/>
              <a:pPr>
                <a:defRPr/>
              </a:pPr>
              <a:t>‹#›</a:t>
            </a:fld>
            <a:endParaRPr lang="en-US"/>
          </a:p>
        </p:txBody>
      </p:sp>
    </p:spTree>
    <p:extLst>
      <p:ext uri="{BB962C8B-B14F-4D97-AF65-F5344CB8AC3E}">
        <p14:creationId xmlns:p14="http://schemas.microsoft.com/office/powerpoint/2010/main" val="14886278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9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0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536537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20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8037637"/>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000000"/>
        </a:solidFill>
        <a:effectLst/>
      </p:bgPr>
    </p:bg>
    <p:spTree>
      <p:nvGrpSpPr>
        <p:cNvPr id="1" name=""/>
        <p:cNvGrpSpPr/>
        <p:nvPr/>
      </p:nvGrpSpPr>
      <p:grpSpPr>
        <a:xfrm>
          <a:off x="0" y="0"/>
          <a:ext cx="0" cy="0"/>
          <a:chOff x="0" y="0"/>
          <a:chExt cx="0" cy="0"/>
        </a:xfrm>
      </p:grpSpPr>
      <p:sp>
        <p:nvSpPr>
          <p:cNvPr id="12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2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15241985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0000"/>
        </a:solidFill>
        <a:effectLst/>
      </p:bgPr>
    </p:bg>
    <p:spTree>
      <p:nvGrpSpPr>
        <p:cNvPr id="1" name=""/>
        <p:cNvGrpSpPr/>
        <p:nvPr/>
      </p:nvGrpSpPr>
      <p:grpSpPr>
        <a:xfrm>
          <a:off x="0" y="0"/>
          <a:ext cx="0" cy="0"/>
          <a:chOff x="0" y="0"/>
          <a:chExt cx="0" cy="0"/>
        </a:xfrm>
      </p:grpSpPr>
      <p:sp>
        <p:nvSpPr>
          <p:cNvPr id="1227"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28"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02559872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38"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9766588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45"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85921971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2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5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169576344"/>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65"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4885927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1_Blank">
    <p:bg>
      <p:bgPr>
        <a:solidFill>
          <a:srgbClr val="000000"/>
        </a:solidFill>
        <a:effectLst/>
      </p:bgPr>
    </p:bg>
    <p:spTree>
      <p:nvGrpSpPr>
        <p:cNvPr id="1" name=""/>
        <p:cNvGrpSpPr/>
        <p:nvPr/>
      </p:nvGrpSpPr>
      <p:grpSpPr>
        <a:xfrm>
          <a:off x="0" y="0"/>
          <a:ext cx="0" cy="0"/>
          <a:chOff x="0" y="0"/>
          <a:chExt cx="0" cy="0"/>
        </a:xfrm>
      </p:grpSpPr>
      <p:sp>
        <p:nvSpPr>
          <p:cNvPr id="127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498157624"/>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8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77911340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C959DF6-669E-BB46-8FFF-F6EA761C4592}" type="slidenum">
              <a:rPr lang="en-US"/>
              <a:pPr>
                <a:defRPr/>
              </a:pPr>
              <a:t>‹#›</a:t>
            </a:fld>
            <a:endParaRPr lang="en-US"/>
          </a:p>
        </p:txBody>
      </p:sp>
    </p:spTree>
    <p:extLst>
      <p:ext uri="{BB962C8B-B14F-4D97-AF65-F5344CB8AC3E}">
        <p14:creationId xmlns:p14="http://schemas.microsoft.com/office/powerpoint/2010/main" val="33070558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972871089"/>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Content">
    <p:bg>
      <p:bgPr>
        <a:solidFill>
          <a:srgbClr val="000000"/>
        </a:solidFill>
        <a:effectLst/>
      </p:bgPr>
    </p:bg>
    <p:spTree>
      <p:nvGrpSpPr>
        <p:cNvPr id="1" name=""/>
        <p:cNvGrpSpPr/>
        <p:nvPr/>
      </p:nvGrpSpPr>
      <p:grpSpPr>
        <a:xfrm>
          <a:off x="0" y="0"/>
          <a:ext cx="0" cy="0"/>
          <a:chOff x="0" y="0"/>
          <a:chExt cx="0" cy="0"/>
        </a:xfrm>
      </p:grpSpPr>
      <p:sp>
        <p:nvSpPr>
          <p:cNvPr id="129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843113897"/>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sp>
        <p:nvSpPr>
          <p:cNvPr id="1307"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308" name="Slide Number"/>
          <p:cNvSpPr txBox="1">
            <a:spLocks noGrp="1"/>
          </p:cNvSpPr>
          <p:nvPr>
            <p:ph type="sldNum" sz="quarter" idx="2"/>
          </p:nvPr>
        </p:nvSpPr>
        <p:spPr>
          <a:xfrm>
            <a:off x="6553200" y="63246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70084766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3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545911"/>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324" name="Title Text"/>
          <p:cNvSpPr txBox="1">
            <a:spLocks noGrp="1"/>
          </p:cNvSpPr>
          <p:nvPr>
            <p:ph type="title"/>
          </p:nvPr>
        </p:nvSpPr>
        <p:spPr>
          <a:prstGeom prst="rect">
            <a:avLst/>
          </a:prstGeom>
        </p:spPr>
        <p:txBody>
          <a:bodyPr/>
          <a:lstStyle/>
          <a:p>
            <a:r>
              <a:t>Title Text</a:t>
            </a:r>
          </a:p>
        </p:txBody>
      </p:sp>
      <p:sp>
        <p:nvSpPr>
          <p:cNvPr id="132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930527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3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124690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2" name="Title Text"/>
          <p:cNvSpPr txBox="1">
            <a:spLocks noGrp="1"/>
          </p:cNvSpPr>
          <p:nvPr>
            <p:ph type="title"/>
          </p:nvPr>
        </p:nvSpPr>
        <p:spPr>
          <a:prstGeom prst="rect">
            <a:avLst/>
          </a:prstGeom>
        </p:spPr>
        <p:txBody>
          <a:bodyPr/>
          <a:lstStyle/>
          <a:p>
            <a:r>
              <a:t>Title Text</a:t>
            </a:r>
          </a:p>
        </p:txBody>
      </p:sp>
      <p:sp>
        <p:nvSpPr>
          <p:cNvPr id="13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0829115"/>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351797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1" name="Title Text"/>
          <p:cNvSpPr txBox="1">
            <a:spLocks noGrp="1"/>
          </p:cNvSpPr>
          <p:nvPr>
            <p:ph type="title"/>
          </p:nvPr>
        </p:nvSpPr>
        <p:spPr>
          <a:prstGeom prst="rect">
            <a:avLst/>
          </a:prstGeom>
        </p:spPr>
        <p:txBody>
          <a:bodyPr/>
          <a:lstStyle/>
          <a:p>
            <a:r>
              <a:t>Title Text</a:t>
            </a: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277282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1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53213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B3D6015-B3DD-D44D-8EBE-368D61BE848D}" type="slidenum">
              <a:rPr lang="en-US"/>
              <a:pPr>
                <a:defRPr/>
              </a:pPr>
              <a:t>‹#›</a:t>
            </a:fld>
            <a:endParaRPr lang="en-US"/>
          </a:p>
        </p:txBody>
      </p:sp>
    </p:spTree>
    <p:extLst>
      <p:ext uri="{BB962C8B-B14F-4D97-AF65-F5344CB8AC3E}">
        <p14:creationId xmlns:p14="http://schemas.microsoft.com/office/powerpoint/2010/main" val="559437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7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7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4423560"/>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392553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000000"/>
        </a:solidFill>
        <a:effectLst/>
      </p:bgPr>
    </p:bg>
    <p:spTree>
      <p:nvGrpSpPr>
        <p:cNvPr id="1" name=""/>
        <p:cNvGrpSpPr/>
        <p:nvPr/>
      </p:nvGrpSpPr>
      <p:grpSpPr>
        <a:xfrm>
          <a:off x="0" y="0"/>
          <a:ext cx="0" cy="0"/>
          <a:chOff x="0" y="0"/>
          <a:chExt cx="0" cy="0"/>
        </a:xfrm>
      </p:grpSpPr>
      <p:grpSp>
        <p:nvGrpSpPr>
          <p:cNvPr id="1400" name="Group 2"/>
          <p:cNvGrpSpPr/>
          <p:nvPr/>
        </p:nvGrpSpPr>
        <p:grpSpPr>
          <a:xfrm>
            <a:off x="457200" y="2363751"/>
            <a:ext cx="8153401" cy="1600238"/>
            <a:chOff x="0" y="-37"/>
            <a:chExt cx="8153400" cy="1600237"/>
          </a:xfrm>
        </p:grpSpPr>
        <p:sp>
          <p:nvSpPr>
            <p:cNvPr id="13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01"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2"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0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08131107"/>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000000"/>
        </a:solidFill>
        <a:effectLst/>
      </p:bgPr>
    </p:bg>
    <p:spTree>
      <p:nvGrpSpPr>
        <p:cNvPr id="1" name=""/>
        <p:cNvGrpSpPr/>
        <p:nvPr/>
      </p:nvGrpSpPr>
      <p:grpSpPr>
        <a:xfrm>
          <a:off x="0" y="0"/>
          <a:ext cx="0" cy="0"/>
          <a:chOff x="0" y="0"/>
          <a:chExt cx="0" cy="0"/>
        </a:xfrm>
      </p:grpSpPr>
      <p:grpSp>
        <p:nvGrpSpPr>
          <p:cNvPr id="1414" name="Group 2"/>
          <p:cNvGrpSpPr/>
          <p:nvPr/>
        </p:nvGrpSpPr>
        <p:grpSpPr>
          <a:xfrm>
            <a:off x="457200" y="992150"/>
            <a:ext cx="8153401" cy="1600239"/>
            <a:chOff x="0" y="-37"/>
            <a:chExt cx="8153400" cy="1600237"/>
          </a:xfrm>
        </p:grpSpPr>
        <p:sp>
          <p:nvSpPr>
            <p:cNvPr id="141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15"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16"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7"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2955899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28" name="Group 2"/>
          <p:cNvGrpSpPr/>
          <p:nvPr/>
        </p:nvGrpSpPr>
        <p:grpSpPr>
          <a:xfrm>
            <a:off x="457200" y="992150"/>
            <a:ext cx="8153401" cy="1600239"/>
            <a:chOff x="0" y="-37"/>
            <a:chExt cx="8153400" cy="1600237"/>
          </a:xfrm>
        </p:grpSpPr>
        <p:sp>
          <p:nvSpPr>
            <p:cNvPr id="142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29"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430"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31"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1495987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42" name="Group 2"/>
          <p:cNvGrpSpPr/>
          <p:nvPr/>
        </p:nvGrpSpPr>
        <p:grpSpPr>
          <a:xfrm>
            <a:off x="457200" y="992150"/>
            <a:ext cx="8153401" cy="1600239"/>
            <a:chOff x="0" y="-37"/>
            <a:chExt cx="8153400" cy="1600237"/>
          </a:xfrm>
        </p:grpSpPr>
        <p:sp>
          <p:nvSpPr>
            <p:cNvPr id="14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44"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3079784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56" name="Group 2"/>
          <p:cNvGrpSpPr/>
          <p:nvPr/>
        </p:nvGrpSpPr>
        <p:grpSpPr>
          <a:xfrm>
            <a:off x="457200" y="992150"/>
            <a:ext cx="8153401" cy="1600239"/>
            <a:chOff x="0" y="-37"/>
            <a:chExt cx="8153400" cy="1600237"/>
          </a:xfrm>
        </p:grpSpPr>
        <p:sp>
          <p:nvSpPr>
            <p:cNvPr id="145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57"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58"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46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86130663"/>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71" name="Group 2"/>
          <p:cNvGrpSpPr/>
          <p:nvPr/>
        </p:nvGrpSpPr>
        <p:grpSpPr>
          <a:xfrm>
            <a:off x="457200" y="992150"/>
            <a:ext cx="8153401" cy="1600239"/>
            <a:chOff x="0" y="-37"/>
            <a:chExt cx="8153400" cy="1600237"/>
          </a:xfrm>
        </p:grpSpPr>
        <p:sp>
          <p:nvSpPr>
            <p:cNvPr id="14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72"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7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83100629"/>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484" name="Group 2"/>
          <p:cNvGrpSpPr/>
          <p:nvPr/>
        </p:nvGrpSpPr>
        <p:grpSpPr>
          <a:xfrm>
            <a:off x="457200" y="992150"/>
            <a:ext cx="8153401" cy="1600239"/>
            <a:chOff x="0" y="-37"/>
            <a:chExt cx="8153400" cy="1600237"/>
          </a:xfrm>
        </p:grpSpPr>
        <p:sp>
          <p:nvSpPr>
            <p:cNvPr id="148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8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6409062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96" name="Group 2"/>
          <p:cNvGrpSpPr/>
          <p:nvPr/>
        </p:nvGrpSpPr>
        <p:grpSpPr>
          <a:xfrm>
            <a:off x="457200" y="992150"/>
            <a:ext cx="8153401" cy="1600239"/>
            <a:chOff x="0" y="-37"/>
            <a:chExt cx="8153400" cy="1600237"/>
          </a:xfrm>
        </p:grpSpPr>
        <p:sp>
          <p:nvSpPr>
            <p:cNvPr id="14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9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498"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99"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50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2940611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68EEC5F3-C108-344F-9CAC-174EAEC6F387}" type="slidenum">
              <a:rPr lang="en-US"/>
              <a:pPr>
                <a:defRPr/>
              </a:pPr>
              <a:t>‹#›</a:t>
            </a:fld>
            <a:endParaRPr lang="en-US"/>
          </a:p>
        </p:txBody>
      </p:sp>
    </p:spTree>
    <p:extLst>
      <p:ext uri="{BB962C8B-B14F-4D97-AF65-F5344CB8AC3E}">
        <p14:creationId xmlns:p14="http://schemas.microsoft.com/office/powerpoint/2010/main" val="2551281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11" name="Group 2"/>
          <p:cNvGrpSpPr/>
          <p:nvPr/>
        </p:nvGrpSpPr>
        <p:grpSpPr>
          <a:xfrm>
            <a:off x="457200" y="992150"/>
            <a:ext cx="8153401" cy="1600239"/>
            <a:chOff x="0" y="-37"/>
            <a:chExt cx="8153400" cy="1600237"/>
          </a:xfrm>
        </p:grpSpPr>
        <p:sp>
          <p:nvSpPr>
            <p:cNvPr id="150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12"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5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14"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1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0758853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526" name="Group 2"/>
          <p:cNvGrpSpPr/>
          <p:nvPr/>
        </p:nvGrpSpPr>
        <p:grpSpPr>
          <a:xfrm>
            <a:off x="457200" y="992150"/>
            <a:ext cx="8153401" cy="1600239"/>
            <a:chOff x="0" y="-37"/>
            <a:chExt cx="8153400" cy="1600237"/>
          </a:xfrm>
        </p:grpSpPr>
        <p:sp>
          <p:nvSpPr>
            <p:cNvPr id="152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2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28"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0357145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grpSp>
        <p:nvGrpSpPr>
          <p:cNvPr id="1539" name="Group 2"/>
          <p:cNvGrpSpPr/>
          <p:nvPr/>
        </p:nvGrpSpPr>
        <p:grpSpPr>
          <a:xfrm>
            <a:off x="457200" y="992150"/>
            <a:ext cx="8153401" cy="1600239"/>
            <a:chOff x="0" y="-37"/>
            <a:chExt cx="8153400" cy="1600237"/>
          </a:xfrm>
        </p:grpSpPr>
        <p:sp>
          <p:nvSpPr>
            <p:cNvPr id="153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40"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1"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2779483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553" name="Group 2"/>
          <p:cNvGrpSpPr/>
          <p:nvPr/>
        </p:nvGrpSpPr>
        <p:grpSpPr>
          <a:xfrm>
            <a:off x="457200" y="992150"/>
            <a:ext cx="8153401" cy="1600239"/>
            <a:chOff x="0" y="-37"/>
            <a:chExt cx="8153400" cy="1600237"/>
          </a:xfrm>
        </p:grpSpPr>
        <p:sp>
          <p:nvSpPr>
            <p:cNvPr id="154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54"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55"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00061474"/>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3399"/>
        </a:solidFill>
        <a:effectLst/>
      </p:bgPr>
    </p:bg>
    <p:spTree>
      <p:nvGrpSpPr>
        <p:cNvPr id="1" name=""/>
        <p:cNvGrpSpPr/>
        <p:nvPr/>
      </p:nvGrpSpPr>
      <p:grpSpPr>
        <a:xfrm>
          <a:off x="0" y="0"/>
          <a:ext cx="0" cy="0"/>
          <a:chOff x="0" y="0"/>
          <a:chExt cx="0" cy="0"/>
        </a:xfrm>
      </p:grpSpPr>
      <p:grpSp>
        <p:nvGrpSpPr>
          <p:cNvPr id="1571" name="Group 2"/>
          <p:cNvGrpSpPr/>
          <p:nvPr/>
        </p:nvGrpSpPr>
        <p:grpSpPr>
          <a:xfrm>
            <a:off x="0" y="0"/>
            <a:ext cx="9140826" cy="6850064"/>
            <a:chOff x="0" y="0"/>
            <a:chExt cx="9140825" cy="6850063"/>
          </a:xfrm>
        </p:grpSpPr>
        <p:grpSp>
          <p:nvGrpSpPr>
            <p:cNvPr id="1568" name="Group 3"/>
            <p:cNvGrpSpPr/>
            <p:nvPr/>
          </p:nvGrpSpPr>
          <p:grpSpPr>
            <a:xfrm>
              <a:off x="2743200" y="3540125"/>
              <a:ext cx="6392863" cy="3309939"/>
              <a:chOff x="0" y="0"/>
              <a:chExt cx="6392862" cy="3309937"/>
            </a:xfrm>
          </p:grpSpPr>
          <p:sp>
            <p:nvSpPr>
              <p:cNvPr id="1563"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4"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5"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6"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67"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69"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70"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72"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439785" y="647446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80529040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3399"/>
        </a:solidFill>
        <a:effectLst/>
      </p:bgPr>
    </p:bg>
    <p:spTree>
      <p:nvGrpSpPr>
        <p:cNvPr id="1" name=""/>
        <p:cNvGrpSpPr/>
        <p:nvPr/>
      </p:nvGrpSpPr>
      <p:grpSpPr>
        <a:xfrm>
          <a:off x="0" y="0"/>
          <a:ext cx="0" cy="0"/>
          <a:chOff x="0" y="0"/>
          <a:chExt cx="0" cy="0"/>
        </a:xfrm>
      </p:grpSpPr>
      <p:grpSp>
        <p:nvGrpSpPr>
          <p:cNvPr id="1589" name="Group 4"/>
          <p:cNvGrpSpPr/>
          <p:nvPr/>
        </p:nvGrpSpPr>
        <p:grpSpPr>
          <a:xfrm>
            <a:off x="0" y="0"/>
            <a:ext cx="9140826" cy="6850064"/>
            <a:chOff x="0" y="0"/>
            <a:chExt cx="9140825" cy="6850063"/>
          </a:xfrm>
        </p:grpSpPr>
        <p:grpSp>
          <p:nvGrpSpPr>
            <p:cNvPr id="1586" name="Group 5"/>
            <p:cNvGrpSpPr/>
            <p:nvPr/>
          </p:nvGrpSpPr>
          <p:grpSpPr>
            <a:xfrm>
              <a:off x="2743200" y="3540125"/>
              <a:ext cx="6392863" cy="3309939"/>
              <a:chOff x="0" y="0"/>
              <a:chExt cx="6392862" cy="3309937"/>
            </a:xfrm>
          </p:grpSpPr>
          <p:sp>
            <p:nvSpPr>
              <p:cNvPr id="158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8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8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9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591"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92"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91925209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003399"/>
        </a:solidFill>
        <a:effectLst/>
      </p:bgPr>
    </p:bg>
    <p:spTree>
      <p:nvGrpSpPr>
        <p:cNvPr id="1" name=""/>
        <p:cNvGrpSpPr/>
        <p:nvPr/>
      </p:nvGrpSpPr>
      <p:grpSpPr>
        <a:xfrm>
          <a:off x="0" y="0"/>
          <a:ext cx="0" cy="0"/>
          <a:chOff x="0" y="0"/>
          <a:chExt cx="0" cy="0"/>
        </a:xfrm>
      </p:grpSpPr>
      <p:grpSp>
        <p:nvGrpSpPr>
          <p:cNvPr id="1607" name="Group 4"/>
          <p:cNvGrpSpPr/>
          <p:nvPr/>
        </p:nvGrpSpPr>
        <p:grpSpPr>
          <a:xfrm>
            <a:off x="0" y="0"/>
            <a:ext cx="9140826" cy="6850064"/>
            <a:chOff x="0" y="0"/>
            <a:chExt cx="9140825" cy="6850063"/>
          </a:xfrm>
        </p:grpSpPr>
        <p:grpSp>
          <p:nvGrpSpPr>
            <p:cNvPr id="1604" name="Group 5"/>
            <p:cNvGrpSpPr/>
            <p:nvPr/>
          </p:nvGrpSpPr>
          <p:grpSpPr>
            <a:xfrm>
              <a:off x="2743200" y="3540125"/>
              <a:ext cx="6392863" cy="3309939"/>
              <a:chOff x="0" y="0"/>
              <a:chExt cx="6392862" cy="3309937"/>
            </a:xfrm>
          </p:grpSpPr>
          <p:sp>
            <p:nvSpPr>
              <p:cNvPr id="159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0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0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0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defRPr>
            </a:lvl1pPr>
          </a:lstStyle>
          <a:p>
            <a:r>
              <a:t>Title Text</a:t>
            </a:r>
          </a:p>
        </p:txBody>
      </p:sp>
      <p:sp>
        <p:nvSpPr>
          <p:cNvPr id="16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1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207989503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003399"/>
        </a:solidFill>
        <a:effectLst/>
      </p:bgPr>
    </p:bg>
    <p:spTree>
      <p:nvGrpSpPr>
        <p:cNvPr id="1" name=""/>
        <p:cNvGrpSpPr/>
        <p:nvPr/>
      </p:nvGrpSpPr>
      <p:grpSpPr>
        <a:xfrm>
          <a:off x="0" y="0"/>
          <a:ext cx="0" cy="0"/>
          <a:chOff x="0" y="0"/>
          <a:chExt cx="0" cy="0"/>
        </a:xfrm>
      </p:grpSpPr>
      <p:grpSp>
        <p:nvGrpSpPr>
          <p:cNvPr id="1625" name="Group 4"/>
          <p:cNvGrpSpPr/>
          <p:nvPr/>
        </p:nvGrpSpPr>
        <p:grpSpPr>
          <a:xfrm>
            <a:off x="0" y="0"/>
            <a:ext cx="9140826" cy="6850064"/>
            <a:chOff x="0" y="0"/>
            <a:chExt cx="9140825" cy="6850063"/>
          </a:xfrm>
        </p:grpSpPr>
        <p:grpSp>
          <p:nvGrpSpPr>
            <p:cNvPr id="1622" name="Group 5"/>
            <p:cNvGrpSpPr/>
            <p:nvPr/>
          </p:nvGrpSpPr>
          <p:grpSpPr>
            <a:xfrm>
              <a:off x="2743200" y="3540125"/>
              <a:ext cx="6392863" cy="3309939"/>
              <a:chOff x="0" y="0"/>
              <a:chExt cx="6392862" cy="3309937"/>
            </a:xfrm>
          </p:grpSpPr>
          <p:sp>
            <p:nvSpPr>
              <p:cNvPr id="161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2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2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26"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2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690593252"/>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003399"/>
        </a:solidFill>
        <a:effectLst/>
      </p:bgPr>
    </p:bg>
    <p:spTree>
      <p:nvGrpSpPr>
        <p:cNvPr id="1" name=""/>
        <p:cNvGrpSpPr/>
        <p:nvPr/>
      </p:nvGrpSpPr>
      <p:grpSpPr>
        <a:xfrm>
          <a:off x="0" y="0"/>
          <a:ext cx="0" cy="0"/>
          <a:chOff x="0" y="0"/>
          <a:chExt cx="0" cy="0"/>
        </a:xfrm>
      </p:grpSpPr>
      <p:grpSp>
        <p:nvGrpSpPr>
          <p:cNvPr id="1643" name="Group 4"/>
          <p:cNvGrpSpPr/>
          <p:nvPr/>
        </p:nvGrpSpPr>
        <p:grpSpPr>
          <a:xfrm>
            <a:off x="0" y="0"/>
            <a:ext cx="9140826" cy="6850064"/>
            <a:chOff x="0" y="0"/>
            <a:chExt cx="9140825" cy="6850063"/>
          </a:xfrm>
        </p:grpSpPr>
        <p:grpSp>
          <p:nvGrpSpPr>
            <p:cNvPr id="1640" name="Group 5"/>
            <p:cNvGrpSpPr/>
            <p:nvPr/>
          </p:nvGrpSpPr>
          <p:grpSpPr>
            <a:xfrm>
              <a:off x="2743200" y="3540125"/>
              <a:ext cx="6392863" cy="3309939"/>
              <a:chOff x="0" y="0"/>
              <a:chExt cx="6392862" cy="3309937"/>
            </a:xfrm>
          </p:grpSpPr>
          <p:sp>
            <p:nvSpPr>
              <p:cNvPr id="16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4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647"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474271110"/>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4_Title Only">
    <p:bg>
      <p:bgPr>
        <a:solidFill>
          <a:srgbClr val="003399"/>
        </a:solidFill>
        <a:effectLst/>
      </p:bgPr>
    </p:bg>
    <p:spTree>
      <p:nvGrpSpPr>
        <p:cNvPr id="1" name=""/>
        <p:cNvGrpSpPr/>
        <p:nvPr/>
      </p:nvGrpSpPr>
      <p:grpSpPr>
        <a:xfrm>
          <a:off x="0" y="0"/>
          <a:ext cx="0" cy="0"/>
          <a:chOff x="0" y="0"/>
          <a:chExt cx="0" cy="0"/>
        </a:xfrm>
      </p:grpSpPr>
      <p:grpSp>
        <p:nvGrpSpPr>
          <p:cNvPr id="1662" name="Group 4"/>
          <p:cNvGrpSpPr/>
          <p:nvPr/>
        </p:nvGrpSpPr>
        <p:grpSpPr>
          <a:xfrm>
            <a:off x="0" y="0"/>
            <a:ext cx="9140826" cy="6850064"/>
            <a:chOff x="0" y="0"/>
            <a:chExt cx="9140825" cy="6850063"/>
          </a:xfrm>
        </p:grpSpPr>
        <p:grpSp>
          <p:nvGrpSpPr>
            <p:cNvPr id="1659" name="Group 5"/>
            <p:cNvGrpSpPr/>
            <p:nvPr/>
          </p:nvGrpSpPr>
          <p:grpSpPr>
            <a:xfrm>
              <a:off x="2743200" y="3540125"/>
              <a:ext cx="6392863" cy="3309939"/>
              <a:chOff x="0" y="0"/>
              <a:chExt cx="6392862" cy="3309937"/>
            </a:xfrm>
          </p:grpSpPr>
          <p:sp>
            <p:nvSpPr>
              <p:cNvPr id="16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64"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18457213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98E1EC7-CED9-9041-B20E-B45D456DF02A}" type="slidenum">
              <a:rPr lang="en-US"/>
              <a:pPr>
                <a:defRPr/>
              </a:pPr>
              <a:t>‹#›</a:t>
            </a:fld>
            <a:endParaRPr lang="en-US"/>
          </a:p>
        </p:txBody>
      </p:sp>
    </p:spTree>
    <p:extLst>
      <p:ext uri="{BB962C8B-B14F-4D97-AF65-F5344CB8AC3E}">
        <p14:creationId xmlns:p14="http://schemas.microsoft.com/office/powerpoint/2010/main" val="31109758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4_Blank">
    <p:bg>
      <p:bgPr>
        <a:solidFill>
          <a:srgbClr val="003399"/>
        </a:solidFill>
        <a:effectLst/>
      </p:bgPr>
    </p:bg>
    <p:spTree>
      <p:nvGrpSpPr>
        <p:cNvPr id="1" name=""/>
        <p:cNvGrpSpPr/>
        <p:nvPr/>
      </p:nvGrpSpPr>
      <p:grpSpPr>
        <a:xfrm>
          <a:off x="0" y="0"/>
          <a:ext cx="0" cy="0"/>
          <a:chOff x="0" y="0"/>
          <a:chExt cx="0" cy="0"/>
        </a:xfrm>
      </p:grpSpPr>
      <p:grpSp>
        <p:nvGrpSpPr>
          <p:cNvPr id="1679" name="Group 4"/>
          <p:cNvGrpSpPr/>
          <p:nvPr/>
        </p:nvGrpSpPr>
        <p:grpSpPr>
          <a:xfrm>
            <a:off x="0" y="0"/>
            <a:ext cx="9140826" cy="6850064"/>
            <a:chOff x="0" y="0"/>
            <a:chExt cx="9140825" cy="6850063"/>
          </a:xfrm>
        </p:grpSpPr>
        <p:grpSp>
          <p:nvGrpSpPr>
            <p:cNvPr id="1676" name="Group 5"/>
            <p:cNvGrpSpPr/>
            <p:nvPr/>
          </p:nvGrpSpPr>
          <p:grpSpPr>
            <a:xfrm>
              <a:off x="2743200" y="3540125"/>
              <a:ext cx="6392863" cy="3309939"/>
              <a:chOff x="0" y="0"/>
              <a:chExt cx="6392862" cy="3309937"/>
            </a:xfrm>
          </p:grpSpPr>
          <p:sp>
            <p:nvSpPr>
              <p:cNvPr id="167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7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7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8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2284272380"/>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003399"/>
        </a:solidFill>
        <a:effectLst/>
      </p:bgPr>
    </p:bg>
    <p:spTree>
      <p:nvGrpSpPr>
        <p:cNvPr id="1" name=""/>
        <p:cNvGrpSpPr/>
        <p:nvPr/>
      </p:nvGrpSpPr>
      <p:grpSpPr>
        <a:xfrm>
          <a:off x="0" y="0"/>
          <a:ext cx="0" cy="0"/>
          <a:chOff x="0" y="0"/>
          <a:chExt cx="0" cy="0"/>
        </a:xfrm>
      </p:grpSpPr>
      <p:grpSp>
        <p:nvGrpSpPr>
          <p:cNvPr id="1695" name="Group 4"/>
          <p:cNvGrpSpPr/>
          <p:nvPr/>
        </p:nvGrpSpPr>
        <p:grpSpPr>
          <a:xfrm>
            <a:off x="0" y="0"/>
            <a:ext cx="9140826" cy="6850064"/>
            <a:chOff x="0" y="0"/>
            <a:chExt cx="9140825" cy="6850063"/>
          </a:xfrm>
        </p:grpSpPr>
        <p:grpSp>
          <p:nvGrpSpPr>
            <p:cNvPr id="1692" name="Group 5"/>
            <p:cNvGrpSpPr/>
            <p:nvPr/>
          </p:nvGrpSpPr>
          <p:grpSpPr>
            <a:xfrm>
              <a:off x="2743200" y="3540125"/>
              <a:ext cx="6392863" cy="3309939"/>
              <a:chOff x="0" y="0"/>
              <a:chExt cx="6392862" cy="3309937"/>
            </a:xfrm>
          </p:grpSpPr>
          <p:sp>
            <p:nvSpPr>
              <p:cNvPr id="168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9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9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96"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69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699"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865286230"/>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003399"/>
        </a:solidFill>
        <a:effectLst/>
      </p:bgPr>
    </p:bg>
    <p:spTree>
      <p:nvGrpSpPr>
        <p:cNvPr id="1" name=""/>
        <p:cNvGrpSpPr/>
        <p:nvPr/>
      </p:nvGrpSpPr>
      <p:grpSpPr>
        <a:xfrm>
          <a:off x="0" y="0"/>
          <a:ext cx="0" cy="0"/>
          <a:chOff x="0" y="0"/>
          <a:chExt cx="0" cy="0"/>
        </a:xfrm>
      </p:grpSpPr>
      <p:grpSp>
        <p:nvGrpSpPr>
          <p:cNvPr id="1714" name="Group 4"/>
          <p:cNvGrpSpPr/>
          <p:nvPr/>
        </p:nvGrpSpPr>
        <p:grpSpPr>
          <a:xfrm>
            <a:off x="0" y="0"/>
            <a:ext cx="9140826" cy="6850064"/>
            <a:chOff x="0" y="0"/>
            <a:chExt cx="9140825" cy="6850063"/>
          </a:xfrm>
        </p:grpSpPr>
        <p:grpSp>
          <p:nvGrpSpPr>
            <p:cNvPr id="1711" name="Group 5"/>
            <p:cNvGrpSpPr/>
            <p:nvPr/>
          </p:nvGrpSpPr>
          <p:grpSpPr>
            <a:xfrm>
              <a:off x="2743200" y="3540125"/>
              <a:ext cx="6392863" cy="3309939"/>
              <a:chOff x="0" y="0"/>
              <a:chExt cx="6392862" cy="3309937"/>
            </a:xfrm>
          </p:grpSpPr>
          <p:sp>
            <p:nvSpPr>
              <p:cNvPr id="170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1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1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15"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23792573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3399"/>
        </a:solidFill>
        <a:effectLst/>
      </p:bgPr>
    </p:bg>
    <p:spTree>
      <p:nvGrpSpPr>
        <p:cNvPr id="1" name=""/>
        <p:cNvGrpSpPr/>
        <p:nvPr/>
      </p:nvGrpSpPr>
      <p:grpSpPr>
        <a:xfrm>
          <a:off x="0" y="0"/>
          <a:ext cx="0" cy="0"/>
          <a:chOff x="0" y="0"/>
          <a:chExt cx="0" cy="0"/>
        </a:xfrm>
      </p:grpSpPr>
      <p:grpSp>
        <p:nvGrpSpPr>
          <p:cNvPr id="1733" name="Group 4"/>
          <p:cNvGrpSpPr/>
          <p:nvPr/>
        </p:nvGrpSpPr>
        <p:grpSpPr>
          <a:xfrm>
            <a:off x="0" y="0"/>
            <a:ext cx="9140826" cy="6850064"/>
            <a:chOff x="0" y="0"/>
            <a:chExt cx="9140825" cy="6850063"/>
          </a:xfrm>
        </p:grpSpPr>
        <p:grpSp>
          <p:nvGrpSpPr>
            <p:cNvPr id="1730" name="Group 5"/>
            <p:cNvGrpSpPr/>
            <p:nvPr/>
          </p:nvGrpSpPr>
          <p:grpSpPr>
            <a:xfrm>
              <a:off x="2743200" y="3540125"/>
              <a:ext cx="6392863" cy="3309939"/>
              <a:chOff x="0" y="0"/>
              <a:chExt cx="6392862" cy="3309937"/>
            </a:xfrm>
          </p:grpSpPr>
          <p:sp>
            <p:nvSpPr>
              <p:cNvPr id="172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2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3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3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735"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89375863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7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1772634"/>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5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947597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7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690466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7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849198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7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186482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9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290130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E34967BA-6D22-8C4E-B541-542DEE2BDA6F}" type="slidenum">
              <a:rPr lang="en-US"/>
              <a:pPr>
                <a:defRPr/>
              </a:pPr>
              <a:t>‹#›</a:t>
            </a:fld>
            <a:endParaRPr lang="en-US"/>
          </a:p>
        </p:txBody>
      </p:sp>
    </p:spTree>
    <p:extLst>
      <p:ext uri="{BB962C8B-B14F-4D97-AF65-F5344CB8AC3E}">
        <p14:creationId xmlns:p14="http://schemas.microsoft.com/office/powerpoint/2010/main" val="17039427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5_Blank">
    <p:bg>
      <p:bgPr>
        <a:solidFill>
          <a:srgbClr val="000000"/>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4373795"/>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8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8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4920245"/>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8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3745379"/>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825" name="Slide Number"/>
          <p:cNvSpPr txBox="1">
            <a:spLocks noGrp="1"/>
          </p:cNvSpPr>
          <p:nvPr>
            <p:ph type="sldNum" sz="quarter" idx="2"/>
          </p:nvPr>
        </p:nvSpPr>
        <p:spPr>
          <a:xfrm>
            <a:off x="8156292" y="6324600"/>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78817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003399"/>
        </a:solidFill>
        <a:effectLst/>
      </p:bgPr>
    </p:bg>
    <p:spTree>
      <p:nvGrpSpPr>
        <p:cNvPr id="1" name=""/>
        <p:cNvGrpSpPr/>
        <p:nvPr/>
      </p:nvGrpSpPr>
      <p:grpSpPr>
        <a:xfrm>
          <a:off x="0" y="0"/>
          <a:ext cx="0" cy="0"/>
          <a:chOff x="0" y="0"/>
          <a:chExt cx="0" cy="0"/>
        </a:xfrm>
      </p:grpSpPr>
      <p:grpSp>
        <p:nvGrpSpPr>
          <p:cNvPr id="1840" name="Group 2"/>
          <p:cNvGrpSpPr/>
          <p:nvPr/>
        </p:nvGrpSpPr>
        <p:grpSpPr>
          <a:xfrm>
            <a:off x="0" y="0"/>
            <a:ext cx="9140826" cy="6850064"/>
            <a:chOff x="0" y="0"/>
            <a:chExt cx="9140825" cy="6850063"/>
          </a:xfrm>
        </p:grpSpPr>
        <p:grpSp>
          <p:nvGrpSpPr>
            <p:cNvPr id="1837" name="Group 3"/>
            <p:cNvGrpSpPr/>
            <p:nvPr/>
          </p:nvGrpSpPr>
          <p:grpSpPr>
            <a:xfrm>
              <a:off x="2743200" y="3540125"/>
              <a:ext cx="6392863" cy="3309939"/>
              <a:chOff x="0" y="0"/>
              <a:chExt cx="6392862" cy="3309937"/>
            </a:xfrm>
          </p:grpSpPr>
          <p:sp>
            <p:nvSpPr>
              <p:cNvPr id="183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3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4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4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4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0212799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3399"/>
        </a:solidFill>
        <a:effectLst/>
      </p:bgPr>
    </p:bg>
    <p:spTree>
      <p:nvGrpSpPr>
        <p:cNvPr id="1" name=""/>
        <p:cNvGrpSpPr/>
        <p:nvPr/>
      </p:nvGrpSpPr>
      <p:grpSpPr>
        <a:xfrm>
          <a:off x="0" y="0"/>
          <a:ext cx="0" cy="0"/>
          <a:chOff x="0" y="0"/>
          <a:chExt cx="0" cy="0"/>
        </a:xfrm>
      </p:grpSpPr>
      <p:grpSp>
        <p:nvGrpSpPr>
          <p:cNvPr id="1858" name="Group 4"/>
          <p:cNvGrpSpPr/>
          <p:nvPr/>
        </p:nvGrpSpPr>
        <p:grpSpPr>
          <a:xfrm>
            <a:off x="0" y="0"/>
            <a:ext cx="9140826" cy="6850064"/>
            <a:chOff x="0" y="0"/>
            <a:chExt cx="9140825" cy="6850063"/>
          </a:xfrm>
        </p:grpSpPr>
        <p:grpSp>
          <p:nvGrpSpPr>
            <p:cNvPr id="1855" name="Group 5"/>
            <p:cNvGrpSpPr/>
            <p:nvPr/>
          </p:nvGrpSpPr>
          <p:grpSpPr>
            <a:xfrm>
              <a:off x="2743200" y="3540125"/>
              <a:ext cx="6392863" cy="3309939"/>
              <a:chOff x="0" y="0"/>
              <a:chExt cx="6392862" cy="3309937"/>
            </a:xfrm>
          </p:grpSpPr>
          <p:sp>
            <p:nvSpPr>
              <p:cNvPr id="185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6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6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83371653"/>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3399"/>
        </a:solidFill>
        <a:effectLst/>
      </p:bgPr>
    </p:bg>
    <p:spTree>
      <p:nvGrpSpPr>
        <p:cNvPr id="1" name=""/>
        <p:cNvGrpSpPr/>
        <p:nvPr/>
      </p:nvGrpSpPr>
      <p:grpSpPr>
        <a:xfrm>
          <a:off x="0" y="0"/>
          <a:ext cx="0" cy="0"/>
          <a:chOff x="0" y="0"/>
          <a:chExt cx="0" cy="0"/>
        </a:xfrm>
      </p:grpSpPr>
      <p:grpSp>
        <p:nvGrpSpPr>
          <p:cNvPr id="1876" name="Group 4"/>
          <p:cNvGrpSpPr/>
          <p:nvPr/>
        </p:nvGrpSpPr>
        <p:grpSpPr>
          <a:xfrm>
            <a:off x="0" y="0"/>
            <a:ext cx="9140826" cy="6850064"/>
            <a:chOff x="0" y="0"/>
            <a:chExt cx="9140825" cy="6850063"/>
          </a:xfrm>
        </p:grpSpPr>
        <p:grpSp>
          <p:nvGrpSpPr>
            <p:cNvPr id="1873" name="Group 5"/>
            <p:cNvGrpSpPr/>
            <p:nvPr/>
          </p:nvGrpSpPr>
          <p:grpSpPr>
            <a:xfrm>
              <a:off x="2743200" y="3540125"/>
              <a:ext cx="6392863" cy="3309939"/>
              <a:chOff x="0" y="0"/>
              <a:chExt cx="6392862" cy="3309937"/>
            </a:xfrm>
          </p:grpSpPr>
          <p:sp>
            <p:nvSpPr>
              <p:cNvPr id="186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7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01720884"/>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3399"/>
        </a:solidFill>
        <a:effectLst/>
      </p:bgPr>
    </p:bg>
    <p:spTree>
      <p:nvGrpSpPr>
        <p:cNvPr id="1" name=""/>
        <p:cNvGrpSpPr/>
        <p:nvPr/>
      </p:nvGrpSpPr>
      <p:grpSpPr>
        <a:xfrm>
          <a:off x="0" y="0"/>
          <a:ext cx="0" cy="0"/>
          <a:chOff x="0" y="0"/>
          <a:chExt cx="0" cy="0"/>
        </a:xfrm>
      </p:grpSpPr>
      <p:grpSp>
        <p:nvGrpSpPr>
          <p:cNvPr id="1894" name="Group 4"/>
          <p:cNvGrpSpPr/>
          <p:nvPr/>
        </p:nvGrpSpPr>
        <p:grpSpPr>
          <a:xfrm>
            <a:off x="0" y="0"/>
            <a:ext cx="9140826" cy="6850064"/>
            <a:chOff x="0" y="0"/>
            <a:chExt cx="9140825" cy="6850063"/>
          </a:xfrm>
        </p:grpSpPr>
        <p:grpSp>
          <p:nvGrpSpPr>
            <p:cNvPr id="1891" name="Group 5"/>
            <p:cNvGrpSpPr/>
            <p:nvPr/>
          </p:nvGrpSpPr>
          <p:grpSpPr>
            <a:xfrm>
              <a:off x="2743200" y="3540125"/>
              <a:ext cx="6392863" cy="3309939"/>
              <a:chOff x="0" y="0"/>
              <a:chExt cx="6392862" cy="3309937"/>
            </a:xfrm>
          </p:grpSpPr>
          <p:sp>
            <p:nvSpPr>
              <p:cNvPr id="188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9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93277105"/>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3399"/>
        </a:solidFill>
        <a:effectLst/>
      </p:bgPr>
    </p:bg>
    <p:spTree>
      <p:nvGrpSpPr>
        <p:cNvPr id="1" name=""/>
        <p:cNvGrpSpPr/>
        <p:nvPr/>
      </p:nvGrpSpPr>
      <p:grpSpPr>
        <a:xfrm>
          <a:off x="0" y="0"/>
          <a:ext cx="0" cy="0"/>
          <a:chOff x="0" y="0"/>
          <a:chExt cx="0" cy="0"/>
        </a:xfrm>
      </p:grpSpPr>
      <p:grpSp>
        <p:nvGrpSpPr>
          <p:cNvPr id="1912" name="Group 4"/>
          <p:cNvGrpSpPr/>
          <p:nvPr/>
        </p:nvGrpSpPr>
        <p:grpSpPr>
          <a:xfrm>
            <a:off x="0" y="0"/>
            <a:ext cx="9140826" cy="6850064"/>
            <a:chOff x="0" y="0"/>
            <a:chExt cx="9140825" cy="6850063"/>
          </a:xfrm>
        </p:grpSpPr>
        <p:grpSp>
          <p:nvGrpSpPr>
            <p:cNvPr id="1909" name="Group 5"/>
            <p:cNvGrpSpPr/>
            <p:nvPr/>
          </p:nvGrpSpPr>
          <p:grpSpPr>
            <a:xfrm>
              <a:off x="2743200" y="3540125"/>
              <a:ext cx="6392863" cy="3309939"/>
              <a:chOff x="0" y="0"/>
              <a:chExt cx="6392862" cy="3309937"/>
            </a:xfrm>
          </p:grpSpPr>
          <p:sp>
            <p:nvSpPr>
              <p:cNvPr id="190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1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1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6968178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3399"/>
        </a:solidFill>
        <a:effectLst/>
      </p:bgPr>
    </p:bg>
    <p:spTree>
      <p:nvGrpSpPr>
        <p:cNvPr id="1" name=""/>
        <p:cNvGrpSpPr/>
        <p:nvPr/>
      </p:nvGrpSpPr>
      <p:grpSpPr>
        <a:xfrm>
          <a:off x="0" y="0"/>
          <a:ext cx="0" cy="0"/>
          <a:chOff x="0" y="0"/>
          <a:chExt cx="0" cy="0"/>
        </a:xfrm>
      </p:grpSpPr>
      <p:grpSp>
        <p:nvGrpSpPr>
          <p:cNvPr id="1931" name="Group 4"/>
          <p:cNvGrpSpPr/>
          <p:nvPr/>
        </p:nvGrpSpPr>
        <p:grpSpPr>
          <a:xfrm>
            <a:off x="0" y="0"/>
            <a:ext cx="9140826" cy="6850064"/>
            <a:chOff x="0" y="0"/>
            <a:chExt cx="9140825" cy="6850063"/>
          </a:xfrm>
        </p:grpSpPr>
        <p:grpSp>
          <p:nvGrpSpPr>
            <p:cNvPr id="1928" name="Group 5"/>
            <p:cNvGrpSpPr/>
            <p:nvPr/>
          </p:nvGrpSpPr>
          <p:grpSpPr>
            <a:xfrm>
              <a:off x="2743200" y="3540125"/>
              <a:ext cx="6392863" cy="3309939"/>
              <a:chOff x="0" y="0"/>
              <a:chExt cx="6392862" cy="3309937"/>
            </a:xfrm>
          </p:grpSpPr>
          <p:sp>
            <p:nvSpPr>
              <p:cNvPr id="192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3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3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9094161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4293490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F0B7FBA-ABB6-204D-9A37-56D3FCCBD26F}" type="slidenum">
              <a:rPr lang="en-US"/>
              <a:pPr>
                <a:defRPr/>
              </a:pPr>
              <a:t>‹#›</a:t>
            </a:fld>
            <a:endParaRPr lang="en-US"/>
          </a:p>
        </p:txBody>
      </p:sp>
    </p:spTree>
    <p:extLst>
      <p:ext uri="{BB962C8B-B14F-4D97-AF65-F5344CB8AC3E}">
        <p14:creationId xmlns:p14="http://schemas.microsoft.com/office/powerpoint/2010/main" val="26025973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6_Blank">
    <p:bg>
      <p:bgPr>
        <a:solidFill>
          <a:srgbClr val="003399"/>
        </a:solidFill>
        <a:effectLst/>
      </p:bgPr>
    </p:bg>
    <p:spTree>
      <p:nvGrpSpPr>
        <p:cNvPr id="1" name=""/>
        <p:cNvGrpSpPr/>
        <p:nvPr/>
      </p:nvGrpSpPr>
      <p:grpSpPr>
        <a:xfrm>
          <a:off x="0" y="0"/>
          <a:ext cx="0" cy="0"/>
          <a:chOff x="0" y="0"/>
          <a:chExt cx="0" cy="0"/>
        </a:xfrm>
      </p:grpSpPr>
      <p:grpSp>
        <p:nvGrpSpPr>
          <p:cNvPr id="1948" name="Group 4"/>
          <p:cNvGrpSpPr/>
          <p:nvPr/>
        </p:nvGrpSpPr>
        <p:grpSpPr>
          <a:xfrm>
            <a:off x="0" y="0"/>
            <a:ext cx="9140826" cy="6850064"/>
            <a:chOff x="0" y="0"/>
            <a:chExt cx="9140825" cy="6850063"/>
          </a:xfrm>
        </p:grpSpPr>
        <p:grpSp>
          <p:nvGrpSpPr>
            <p:cNvPr id="1945" name="Group 5"/>
            <p:cNvGrpSpPr/>
            <p:nvPr/>
          </p:nvGrpSpPr>
          <p:grpSpPr>
            <a:xfrm>
              <a:off x="2743200" y="3540125"/>
              <a:ext cx="6392863" cy="3309939"/>
              <a:chOff x="0" y="0"/>
              <a:chExt cx="6392862" cy="3309937"/>
            </a:xfrm>
          </p:grpSpPr>
          <p:sp>
            <p:nvSpPr>
              <p:cNvPr id="194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74799717"/>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3399"/>
        </a:solidFill>
        <a:effectLst/>
      </p:bgPr>
    </p:bg>
    <p:spTree>
      <p:nvGrpSpPr>
        <p:cNvPr id="1" name=""/>
        <p:cNvGrpSpPr/>
        <p:nvPr/>
      </p:nvGrpSpPr>
      <p:grpSpPr>
        <a:xfrm>
          <a:off x="0" y="0"/>
          <a:ext cx="0" cy="0"/>
          <a:chOff x="0" y="0"/>
          <a:chExt cx="0" cy="0"/>
        </a:xfrm>
      </p:grpSpPr>
      <p:grpSp>
        <p:nvGrpSpPr>
          <p:cNvPr id="1964" name="Group 4"/>
          <p:cNvGrpSpPr/>
          <p:nvPr/>
        </p:nvGrpSpPr>
        <p:grpSpPr>
          <a:xfrm>
            <a:off x="0" y="0"/>
            <a:ext cx="9140826" cy="6850064"/>
            <a:chOff x="0" y="0"/>
            <a:chExt cx="9140825" cy="6850063"/>
          </a:xfrm>
        </p:grpSpPr>
        <p:grpSp>
          <p:nvGrpSpPr>
            <p:cNvPr id="1961" name="Group 5"/>
            <p:cNvGrpSpPr/>
            <p:nvPr/>
          </p:nvGrpSpPr>
          <p:grpSpPr>
            <a:xfrm>
              <a:off x="2743200" y="3540125"/>
              <a:ext cx="6392863" cy="3309939"/>
              <a:chOff x="0" y="0"/>
              <a:chExt cx="6392862" cy="3309937"/>
            </a:xfrm>
          </p:grpSpPr>
          <p:sp>
            <p:nvSpPr>
              <p:cNvPr id="195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6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927022444"/>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3399"/>
        </a:solidFill>
        <a:effectLst/>
      </p:bgPr>
    </p:bg>
    <p:spTree>
      <p:nvGrpSpPr>
        <p:cNvPr id="1" name=""/>
        <p:cNvGrpSpPr/>
        <p:nvPr/>
      </p:nvGrpSpPr>
      <p:grpSpPr>
        <a:xfrm>
          <a:off x="0" y="0"/>
          <a:ext cx="0" cy="0"/>
          <a:chOff x="0" y="0"/>
          <a:chExt cx="0" cy="0"/>
        </a:xfrm>
      </p:grpSpPr>
      <p:grpSp>
        <p:nvGrpSpPr>
          <p:cNvPr id="1983" name="Group 4"/>
          <p:cNvGrpSpPr/>
          <p:nvPr/>
        </p:nvGrpSpPr>
        <p:grpSpPr>
          <a:xfrm>
            <a:off x="0" y="0"/>
            <a:ext cx="9140826" cy="6850064"/>
            <a:chOff x="0" y="0"/>
            <a:chExt cx="9140825" cy="6850063"/>
          </a:xfrm>
        </p:grpSpPr>
        <p:grpSp>
          <p:nvGrpSpPr>
            <p:cNvPr id="1980" name="Group 5"/>
            <p:cNvGrpSpPr/>
            <p:nvPr/>
          </p:nvGrpSpPr>
          <p:grpSpPr>
            <a:xfrm>
              <a:off x="2743200" y="3540125"/>
              <a:ext cx="6392863" cy="3309939"/>
              <a:chOff x="0" y="0"/>
              <a:chExt cx="6392862" cy="3309937"/>
            </a:xfrm>
          </p:grpSpPr>
          <p:sp>
            <p:nvSpPr>
              <p:cNvPr id="197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8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8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8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33131469"/>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rgbClr val="003399"/>
        </a:solidFill>
        <a:effectLst/>
      </p:bgPr>
    </p:bg>
    <p:spTree>
      <p:nvGrpSpPr>
        <p:cNvPr id="1" name=""/>
        <p:cNvGrpSpPr/>
        <p:nvPr/>
      </p:nvGrpSpPr>
      <p:grpSpPr>
        <a:xfrm>
          <a:off x="0" y="0"/>
          <a:ext cx="0" cy="0"/>
          <a:chOff x="0" y="0"/>
          <a:chExt cx="0" cy="0"/>
        </a:xfrm>
      </p:grpSpPr>
      <p:grpSp>
        <p:nvGrpSpPr>
          <p:cNvPr id="2002" name="Group 4"/>
          <p:cNvGrpSpPr/>
          <p:nvPr/>
        </p:nvGrpSpPr>
        <p:grpSpPr>
          <a:xfrm>
            <a:off x="0" y="0"/>
            <a:ext cx="9140826" cy="6850064"/>
            <a:chOff x="0" y="0"/>
            <a:chExt cx="9140825" cy="6850063"/>
          </a:xfrm>
        </p:grpSpPr>
        <p:grpSp>
          <p:nvGrpSpPr>
            <p:cNvPr id="1999" name="Group 5"/>
            <p:cNvGrpSpPr/>
            <p:nvPr/>
          </p:nvGrpSpPr>
          <p:grpSpPr>
            <a:xfrm>
              <a:off x="2743200" y="3540125"/>
              <a:ext cx="6392863" cy="3309939"/>
              <a:chOff x="0" y="0"/>
              <a:chExt cx="6392862" cy="3309937"/>
            </a:xfrm>
          </p:grpSpPr>
          <p:sp>
            <p:nvSpPr>
              <p:cNvPr id="199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00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00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58638384"/>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720000"/>
        </a:solidFill>
        <a:effectLst/>
      </p:bgPr>
    </p:bg>
    <p:spTree>
      <p:nvGrpSpPr>
        <p:cNvPr id="1" name=""/>
        <p:cNvGrpSpPr/>
        <p:nvPr/>
      </p:nvGrpSpPr>
      <p:grpSpPr>
        <a:xfrm>
          <a:off x="0" y="0"/>
          <a:ext cx="0" cy="0"/>
          <a:chOff x="0" y="0"/>
          <a:chExt cx="0" cy="0"/>
        </a:xfrm>
      </p:grpSpPr>
      <p:grpSp>
        <p:nvGrpSpPr>
          <p:cNvPr id="2014" name="Group 1026"/>
          <p:cNvGrpSpPr/>
          <p:nvPr/>
        </p:nvGrpSpPr>
        <p:grpSpPr>
          <a:xfrm>
            <a:off x="0" y="0"/>
            <a:ext cx="8458201" cy="5943601"/>
            <a:chOff x="0" y="0"/>
            <a:chExt cx="8458200" cy="5943599"/>
          </a:xfrm>
        </p:grpSpPr>
        <p:sp>
          <p:nvSpPr>
            <p:cNvPr id="2012" name="Freeform 1027"/>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3" name="Freeform 1028"/>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1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16"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109242844"/>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88259990"/>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720000"/>
        </a:solidFill>
        <a:effectLst/>
      </p:bgPr>
    </p:bg>
    <p:spTree>
      <p:nvGrpSpPr>
        <p:cNvPr id="1" name=""/>
        <p:cNvGrpSpPr/>
        <p:nvPr/>
      </p:nvGrpSpPr>
      <p:grpSpPr>
        <a:xfrm>
          <a:off x="0" y="0"/>
          <a:ext cx="0" cy="0"/>
          <a:chOff x="0" y="0"/>
          <a:chExt cx="0" cy="0"/>
        </a:xfrm>
      </p:grpSpPr>
      <p:grpSp>
        <p:nvGrpSpPr>
          <p:cNvPr id="2038" name="Group 1026"/>
          <p:cNvGrpSpPr/>
          <p:nvPr/>
        </p:nvGrpSpPr>
        <p:grpSpPr>
          <a:xfrm>
            <a:off x="0" y="0"/>
            <a:ext cx="7242176" cy="1981201"/>
            <a:chOff x="0" y="0"/>
            <a:chExt cx="7242175" cy="1981199"/>
          </a:xfrm>
        </p:grpSpPr>
        <p:sp>
          <p:nvSpPr>
            <p:cNvPr id="2036"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7"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3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4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146821239"/>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720000"/>
        </a:solidFill>
        <a:effectLst/>
      </p:bgPr>
    </p:bg>
    <p:spTree>
      <p:nvGrpSpPr>
        <p:cNvPr id="1" name=""/>
        <p:cNvGrpSpPr/>
        <p:nvPr/>
      </p:nvGrpSpPr>
      <p:grpSpPr>
        <a:xfrm>
          <a:off x="0" y="0"/>
          <a:ext cx="0" cy="0"/>
          <a:chOff x="0" y="0"/>
          <a:chExt cx="0" cy="0"/>
        </a:xfrm>
      </p:grpSpPr>
      <p:grpSp>
        <p:nvGrpSpPr>
          <p:cNvPr id="2050" name="Group 1026"/>
          <p:cNvGrpSpPr/>
          <p:nvPr/>
        </p:nvGrpSpPr>
        <p:grpSpPr>
          <a:xfrm>
            <a:off x="0" y="0"/>
            <a:ext cx="7242176" cy="1981201"/>
            <a:chOff x="0" y="0"/>
            <a:chExt cx="7242175" cy="1981199"/>
          </a:xfrm>
        </p:grpSpPr>
        <p:sp>
          <p:nvSpPr>
            <p:cNvPr id="2048"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9"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51"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52"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5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51225261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720000"/>
        </a:solidFill>
        <a:effectLst/>
      </p:bgPr>
    </p:bg>
    <p:spTree>
      <p:nvGrpSpPr>
        <p:cNvPr id="1" name=""/>
        <p:cNvGrpSpPr/>
        <p:nvPr/>
      </p:nvGrpSpPr>
      <p:grpSpPr>
        <a:xfrm>
          <a:off x="0" y="0"/>
          <a:ext cx="0" cy="0"/>
          <a:chOff x="0" y="0"/>
          <a:chExt cx="0" cy="0"/>
        </a:xfrm>
      </p:grpSpPr>
      <p:grpSp>
        <p:nvGrpSpPr>
          <p:cNvPr id="2062" name="Group 1026"/>
          <p:cNvGrpSpPr/>
          <p:nvPr/>
        </p:nvGrpSpPr>
        <p:grpSpPr>
          <a:xfrm>
            <a:off x="0" y="0"/>
            <a:ext cx="7242176" cy="1981201"/>
            <a:chOff x="0" y="0"/>
            <a:chExt cx="7242175" cy="1981199"/>
          </a:xfrm>
        </p:grpSpPr>
        <p:sp>
          <p:nvSpPr>
            <p:cNvPr id="2060"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61"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3"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066"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5415066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720000"/>
        </a:solidFill>
        <a:effectLst/>
      </p:bgPr>
    </p:bg>
    <p:spTree>
      <p:nvGrpSpPr>
        <p:cNvPr id="1" name=""/>
        <p:cNvGrpSpPr/>
        <p:nvPr/>
      </p:nvGrpSpPr>
      <p:grpSpPr>
        <a:xfrm>
          <a:off x="0" y="0"/>
          <a:ext cx="0" cy="0"/>
          <a:chOff x="0" y="0"/>
          <a:chExt cx="0" cy="0"/>
        </a:xfrm>
      </p:grpSpPr>
      <p:grpSp>
        <p:nvGrpSpPr>
          <p:cNvPr id="2075" name="Group 1026"/>
          <p:cNvGrpSpPr/>
          <p:nvPr/>
        </p:nvGrpSpPr>
        <p:grpSpPr>
          <a:xfrm>
            <a:off x="0" y="0"/>
            <a:ext cx="7242176" cy="1981201"/>
            <a:chOff x="0" y="0"/>
            <a:chExt cx="7242175" cy="1981199"/>
          </a:xfrm>
        </p:grpSpPr>
        <p:sp>
          <p:nvSpPr>
            <p:cNvPr id="2073"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4"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76"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7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1330343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1CC7578-A188-F54D-AD99-50F0ED9506C2}" type="slidenum">
              <a:rPr lang="en-US"/>
              <a:pPr>
                <a:defRPr/>
              </a:pPr>
              <a:t>‹#›</a:t>
            </a:fld>
            <a:endParaRPr lang="en-US"/>
          </a:p>
        </p:txBody>
      </p:sp>
    </p:spTree>
    <p:extLst>
      <p:ext uri="{BB962C8B-B14F-4D97-AF65-F5344CB8AC3E}">
        <p14:creationId xmlns:p14="http://schemas.microsoft.com/office/powerpoint/2010/main" val="2173588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7_Blank">
    <p:bg>
      <p:bgPr>
        <a:solidFill>
          <a:srgbClr val="720000"/>
        </a:solidFill>
        <a:effectLst/>
      </p:bgPr>
    </p:bg>
    <p:spTree>
      <p:nvGrpSpPr>
        <p:cNvPr id="1" name=""/>
        <p:cNvGrpSpPr/>
        <p:nvPr/>
      </p:nvGrpSpPr>
      <p:grpSpPr>
        <a:xfrm>
          <a:off x="0" y="0"/>
          <a:ext cx="0" cy="0"/>
          <a:chOff x="0" y="0"/>
          <a:chExt cx="0" cy="0"/>
        </a:xfrm>
      </p:grpSpPr>
      <p:grpSp>
        <p:nvGrpSpPr>
          <p:cNvPr id="2086" name="Group 1026"/>
          <p:cNvGrpSpPr/>
          <p:nvPr/>
        </p:nvGrpSpPr>
        <p:grpSpPr>
          <a:xfrm>
            <a:off x="0" y="0"/>
            <a:ext cx="7242176" cy="1981201"/>
            <a:chOff x="0" y="0"/>
            <a:chExt cx="7242175" cy="1981199"/>
          </a:xfrm>
        </p:grpSpPr>
        <p:sp>
          <p:nvSpPr>
            <p:cNvPr id="208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8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8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41516128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720000"/>
        </a:solidFill>
        <a:effectLst/>
      </p:bgPr>
    </p:bg>
    <p:spTree>
      <p:nvGrpSpPr>
        <p:cNvPr id="1" name=""/>
        <p:cNvGrpSpPr/>
        <p:nvPr/>
      </p:nvGrpSpPr>
      <p:grpSpPr>
        <a:xfrm>
          <a:off x="0" y="0"/>
          <a:ext cx="0" cy="0"/>
          <a:chOff x="0" y="0"/>
          <a:chExt cx="0" cy="0"/>
        </a:xfrm>
      </p:grpSpPr>
      <p:grpSp>
        <p:nvGrpSpPr>
          <p:cNvPr id="2096" name="Group 1026"/>
          <p:cNvGrpSpPr/>
          <p:nvPr/>
        </p:nvGrpSpPr>
        <p:grpSpPr>
          <a:xfrm>
            <a:off x="0" y="0"/>
            <a:ext cx="7242176" cy="1981201"/>
            <a:chOff x="0" y="0"/>
            <a:chExt cx="7242175" cy="1981199"/>
          </a:xfrm>
        </p:grpSpPr>
        <p:sp>
          <p:nvSpPr>
            <p:cNvPr id="209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9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7"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9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10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28626655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720000"/>
        </a:solidFill>
        <a:effectLst/>
      </p:bgPr>
    </p:bg>
    <p:spTree>
      <p:nvGrpSpPr>
        <p:cNvPr id="1" name=""/>
        <p:cNvGrpSpPr/>
        <p:nvPr/>
      </p:nvGrpSpPr>
      <p:grpSpPr>
        <a:xfrm>
          <a:off x="0" y="0"/>
          <a:ext cx="0" cy="0"/>
          <a:chOff x="0" y="0"/>
          <a:chExt cx="0" cy="0"/>
        </a:xfrm>
      </p:grpSpPr>
      <p:grpSp>
        <p:nvGrpSpPr>
          <p:cNvPr id="2109" name="Group 1026"/>
          <p:cNvGrpSpPr/>
          <p:nvPr/>
        </p:nvGrpSpPr>
        <p:grpSpPr>
          <a:xfrm>
            <a:off x="0" y="0"/>
            <a:ext cx="7242176" cy="1981201"/>
            <a:chOff x="0" y="0"/>
            <a:chExt cx="7242175" cy="1981199"/>
          </a:xfrm>
        </p:grpSpPr>
        <p:sp>
          <p:nvSpPr>
            <p:cNvPr id="2107"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8"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1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1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512338400"/>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3399"/>
        </a:solidFill>
        <a:effectLst/>
      </p:bgPr>
    </p:bg>
    <p:spTree>
      <p:nvGrpSpPr>
        <p:cNvPr id="1" name=""/>
        <p:cNvGrpSpPr/>
        <p:nvPr/>
      </p:nvGrpSpPr>
      <p:grpSpPr>
        <a:xfrm>
          <a:off x="0" y="0"/>
          <a:ext cx="0" cy="0"/>
          <a:chOff x="0" y="0"/>
          <a:chExt cx="0" cy="0"/>
        </a:xfrm>
      </p:grpSpPr>
      <p:grpSp>
        <p:nvGrpSpPr>
          <p:cNvPr id="2128" name="Group 2"/>
          <p:cNvGrpSpPr/>
          <p:nvPr/>
        </p:nvGrpSpPr>
        <p:grpSpPr>
          <a:xfrm>
            <a:off x="0" y="0"/>
            <a:ext cx="9140826" cy="6850064"/>
            <a:chOff x="0" y="0"/>
            <a:chExt cx="9140825" cy="6850063"/>
          </a:xfrm>
        </p:grpSpPr>
        <p:grpSp>
          <p:nvGrpSpPr>
            <p:cNvPr id="2125" name="Group 3"/>
            <p:cNvGrpSpPr/>
            <p:nvPr/>
          </p:nvGrpSpPr>
          <p:grpSpPr>
            <a:xfrm>
              <a:off x="2743200" y="3540125"/>
              <a:ext cx="6392863" cy="3309939"/>
              <a:chOff x="0" y="0"/>
              <a:chExt cx="6392862" cy="3309937"/>
            </a:xfrm>
          </p:grpSpPr>
          <p:sp>
            <p:nvSpPr>
              <p:cNvPr id="2120"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1"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2"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3"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4"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26"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7"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29"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3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3710995"/>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3399"/>
        </a:solidFill>
        <a:effectLst/>
      </p:bgPr>
    </p:bg>
    <p:spTree>
      <p:nvGrpSpPr>
        <p:cNvPr id="1" name=""/>
        <p:cNvGrpSpPr/>
        <p:nvPr/>
      </p:nvGrpSpPr>
      <p:grpSpPr>
        <a:xfrm>
          <a:off x="0" y="0"/>
          <a:ext cx="0" cy="0"/>
          <a:chOff x="0" y="0"/>
          <a:chExt cx="0" cy="0"/>
        </a:xfrm>
      </p:grpSpPr>
      <p:grpSp>
        <p:nvGrpSpPr>
          <p:cNvPr id="2146" name="Group 1028"/>
          <p:cNvGrpSpPr/>
          <p:nvPr/>
        </p:nvGrpSpPr>
        <p:grpSpPr>
          <a:xfrm>
            <a:off x="0" y="0"/>
            <a:ext cx="9140826" cy="6850064"/>
            <a:chOff x="0" y="0"/>
            <a:chExt cx="9140825" cy="6850063"/>
          </a:xfrm>
        </p:grpSpPr>
        <p:grpSp>
          <p:nvGrpSpPr>
            <p:cNvPr id="2143" name="Group 1029"/>
            <p:cNvGrpSpPr/>
            <p:nvPr/>
          </p:nvGrpSpPr>
          <p:grpSpPr>
            <a:xfrm>
              <a:off x="2743200" y="3540125"/>
              <a:ext cx="6392863" cy="3309939"/>
              <a:chOff x="0" y="0"/>
              <a:chExt cx="6392862" cy="3309937"/>
            </a:xfrm>
          </p:grpSpPr>
          <p:sp>
            <p:nvSpPr>
              <p:cNvPr id="213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3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4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4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48"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9767749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003399"/>
        </a:solidFill>
        <a:effectLst/>
      </p:bgPr>
    </p:bg>
    <p:spTree>
      <p:nvGrpSpPr>
        <p:cNvPr id="1" name=""/>
        <p:cNvGrpSpPr/>
        <p:nvPr/>
      </p:nvGrpSpPr>
      <p:grpSpPr>
        <a:xfrm>
          <a:off x="0" y="0"/>
          <a:ext cx="0" cy="0"/>
          <a:chOff x="0" y="0"/>
          <a:chExt cx="0" cy="0"/>
        </a:xfrm>
      </p:grpSpPr>
      <p:grpSp>
        <p:nvGrpSpPr>
          <p:cNvPr id="2164" name="Group 1028"/>
          <p:cNvGrpSpPr/>
          <p:nvPr/>
        </p:nvGrpSpPr>
        <p:grpSpPr>
          <a:xfrm>
            <a:off x="0" y="0"/>
            <a:ext cx="9140826" cy="6850064"/>
            <a:chOff x="0" y="0"/>
            <a:chExt cx="9140825" cy="6850063"/>
          </a:xfrm>
        </p:grpSpPr>
        <p:grpSp>
          <p:nvGrpSpPr>
            <p:cNvPr id="2161" name="Group 1029"/>
            <p:cNvGrpSpPr/>
            <p:nvPr/>
          </p:nvGrpSpPr>
          <p:grpSpPr>
            <a:xfrm>
              <a:off x="2743200" y="3540125"/>
              <a:ext cx="6392863" cy="3309939"/>
              <a:chOff x="0" y="0"/>
              <a:chExt cx="6392862" cy="3309937"/>
            </a:xfrm>
          </p:grpSpPr>
          <p:sp>
            <p:nvSpPr>
              <p:cNvPr id="2156"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7"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8"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9"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60"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62"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63"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6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6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189993039"/>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003399"/>
        </a:solidFill>
        <a:effectLst/>
      </p:bgPr>
    </p:bg>
    <p:spTree>
      <p:nvGrpSpPr>
        <p:cNvPr id="1" name=""/>
        <p:cNvGrpSpPr/>
        <p:nvPr/>
      </p:nvGrpSpPr>
      <p:grpSpPr>
        <a:xfrm>
          <a:off x="0" y="0"/>
          <a:ext cx="0" cy="0"/>
          <a:chOff x="0" y="0"/>
          <a:chExt cx="0" cy="0"/>
        </a:xfrm>
      </p:grpSpPr>
      <p:grpSp>
        <p:nvGrpSpPr>
          <p:cNvPr id="2182" name="Group 1028"/>
          <p:cNvGrpSpPr/>
          <p:nvPr/>
        </p:nvGrpSpPr>
        <p:grpSpPr>
          <a:xfrm>
            <a:off x="0" y="0"/>
            <a:ext cx="9140826" cy="6850064"/>
            <a:chOff x="0" y="0"/>
            <a:chExt cx="9140825" cy="6850063"/>
          </a:xfrm>
        </p:grpSpPr>
        <p:grpSp>
          <p:nvGrpSpPr>
            <p:cNvPr id="2179" name="Group 1029"/>
            <p:cNvGrpSpPr/>
            <p:nvPr/>
          </p:nvGrpSpPr>
          <p:grpSpPr>
            <a:xfrm>
              <a:off x="2743200" y="3540125"/>
              <a:ext cx="6392863" cy="3309939"/>
              <a:chOff x="0" y="0"/>
              <a:chExt cx="6392862" cy="3309937"/>
            </a:xfrm>
          </p:grpSpPr>
          <p:sp>
            <p:nvSpPr>
              <p:cNvPr id="217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8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8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8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8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6038655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003399"/>
        </a:solidFill>
        <a:effectLst/>
      </p:bgPr>
    </p:bg>
    <p:spTree>
      <p:nvGrpSpPr>
        <p:cNvPr id="1" name=""/>
        <p:cNvGrpSpPr/>
        <p:nvPr/>
      </p:nvGrpSpPr>
      <p:grpSpPr>
        <a:xfrm>
          <a:off x="0" y="0"/>
          <a:ext cx="0" cy="0"/>
          <a:chOff x="0" y="0"/>
          <a:chExt cx="0" cy="0"/>
        </a:xfrm>
      </p:grpSpPr>
      <p:grpSp>
        <p:nvGrpSpPr>
          <p:cNvPr id="2200" name="Group 1028"/>
          <p:cNvGrpSpPr/>
          <p:nvPr/>
        </p:nvGrpSpPr>
        <p:grpSpPr>
          <a:xfrm>
            <a:off x="0" y="0"/>
            <a:ext cx="9140826" cy="6850064"/>
            <a:chOff x="0" y="0"/>
            <a:chExt cx="9140825" cy="6850063"/>
          </a:xfrm>
        </p:grpSpPr>
        <p:grpSp>
          <p:nvGrpSpPr>
            <p:cNvPr id="2197" name="Group 1029"/>
            <p:cNvGrpSpPr/>
            <p:nvPr/>
          </p:nvGrpSpPr>
          <p:grpSpPr>
            <a:xfrm>
              <a:off x="2743200" y="3540125"/>
              <a:ext cx="6392863" cy="3309939"/>
              <a:chOff x="0" y="0"/>
              <a:chExt cx="6392862" cy="3309937"/>
            </a:xfrm>
          </p:grpSpPr>
          <p:sp>
            <p:nvSpPr>
              <p:cNvPr id="2192"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3"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4"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5"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6"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98"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9"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01"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04"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810193134"/>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003399"/>
        </a:solidFill>
        <a:effectLst/>
      </p:bgPr>
    </p:bg>
    <p:spTree>
      <p:nvGrpSpPr>
        <p:cNvPr id="1" name=""/>
        <p:cNvGrpSpPr/>
        <p:nvPr/>
      </p:nvGrpSpPr>
      <p:grpSpPr>
        <a:xfrm>
          <a:off x="0" y="0"/>
          <a:ext cx="0" cy="0"/>
          <a:chOff x="0" y="0"/>
          <a:chExt cx="0" cy="0"/>
        </a:xfrm>
      </p:grpSpPr>
      <p:grpSp>
        <p:nvGrpSpPr>
          <p:cNvPr id="2219" name="Group 1028"/>
          <p:cNvGrpSpPr/>
          <p:nvPr/>
        </p:nvGrpSpPr>
        <p:grpSpPr>
          <a:xfrm>
            <a:off x="0" y="0"/>
            <a:ext cx="9140826" cy="6850064"/>
            <a:chOff x="0" y="0"/>
            <a:chExt cx="9140825" cy="6850063"/>
          </a:xfrm>
        </p:grpSpPr>
        <p:grpSp>
          <p:nvGrpSpPr>
            <p:cNvPr id="2216" name="Group 1029"/>
            <p:cNvGrpSpPr/>
            <p:nvPr/>
          </p:nvGrpSpPr>
          <p:grpSpPr>
            <a:xfrm>
              <a:off x="2743200" y="3540125"/>
              <a:ext cx="6392863" cy="3309939"/>
              <a:chOff x="0" y="0"/>
              <a:chExt cx="6392862" cy="3309937"/>
            </a:xfrm>
          </p:grpSpPr>
          <p:sp>
            <p:nvSpPr>
              <p:cNvPr id="2211"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2"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3"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4"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15"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17"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8"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2019100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8_Blank">
    <p:bg>
      <p:bgPr>
        <a:solidFill>
          <a:srgbClr val="003399"/>
        </a:solidFill>
        <a:effectLst/>
      </p:bgPr>
    </p:bg>
    <p:spTree>
      <p:nvGrpSpPr>
        <p:cNvPr id="1" name=""/>
        <p:cNvGrpSpPr/>
        <p:nvPr/>
      </p:nvGrpSpPr>
      <p:grpSpPr>
        <a:xfrm>
          <a:off x="0" y="0"/>
          <a:ext cx="0" cy="0"/>
          <a:chOff x="0" y="0"/>
          <a:chExt cx="0" cy="0"/>
        </a:xfrm>
      </p:grpSpPr>
      <p:grpSp>
        <p:nvGrpSpPr>
          <p:cNvPr id="2236" name="Group 1028"/>
          <p:cNvGrpSpPr/>
          <p:nvPr/>
        </p:nvGrpSpPr>
        <p:grpSpPr>
          <a:xfrm>
            <a:off x="0" y="0"/>
            <a:ext cx="9140826" cy="6850064"/>
            <a:chOff x="0" y="0"/>
            <a:chExt cx="9140825" cy="6850063"/>
          </a:xfrm>
        </p:grpSpPr>
        <p:grpSp>
          <p:nvGrpSpPr>
            <p:cNvPr id="2233" name="Group 1029"/>
            <p:cNvGrpSpPr/>
            <p:nvPr/>
          </p:nvGrpSpPr>
          <p:grpSpPr>
            <a:xfrm>
              <a:off x="2743200" y="3540125"/>
              <a:ext cx="6392863" cy="3309939"/>
              <a:chOff x="0" y="0"/>
              <a:chExt cx="6392862" cy="3309937"/>
            </a:xfrm>
          </p:grpSpPr>
          <p:sp>
            <p:nvSpPr>
              <p:cNvPr id="222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2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3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3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59492184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FBC4DEA-5CDA-1B44-B26B-C0678B9914F5}" type="slidenum">
              <a:rPr lang="en-US"/>
              <a:pPr>
                <a:defRPr/>
              </a:pPr>
              <a:t>‹#›</a:t>
            </a:fld>
            <a:endParaRPr lang="en-US"/>
          </a:p>
        </p:txBody>
      </p:sp>
    </p:spTree>
    <p:extLst>
      <p:ext uri="{BB962C8B-B14F-4D97-AF65-F5344CB8AC3E}">
        <p14:creationId xmlns:p14="http://schemas.microsoft.com/office/powerpoint/2010/main" val="31479388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003399"/>
        </a:solidFill>
        <a:effectLst/>
      </p:bgPr>
    </p:bg>
    <p:spTree>
      <p:nvGrpSpPr>
        <p:cNvPr id="1" name=""/>
        <p:cNvGrpSpPr/>
        <p:nvPr/>
      </p:nvGrpSpPr>
      <p:grpSpPr>
        <a:xfrm>
          <a:off x="0" y="0"/>
          <a:ext cx="0" cy="0"/>
          <a:chOff x="0" y="0"/>
          <a:chExt cx="0" cy="0"/>
        </a:xfrm>
      </p:grpSpPr>
      <p:grpSp>
        <p:nvGrpSpPr>
          <p:cNvPr id="2252" name="Group 1028"/>
          <p:cNvGrpSpPr/>
          <p:nvPr/>
        </p:nvGrpSpPr>
        <p:grpSpPr>
          <a:xfrm>
            <a:off x="0" y="0"/>
            <a:ext cx="9140826" cy="6850064"/>
            <a:chOff x="0" y="0"/>
            <a:chExt cx="9140825" cy="6850063"/>
          </a:xfrm>
        </p:grpSpPr>
        <p:grpSp>
          <p:nvGrpSpPr>
            <p:cNvPr id="2249" name="Group 1029"/>
            <p:cNvGrpSpPr/>
            <p:nvPr/>
          </p:nvGrpSpPr>
          <p:grpSpPr>
            <a:xfrm>
              <a:off x="2743200" y="3540125"/>
              <a:ext cx="6392863" cy="3309939"/>
              <a:chOff x="0" y="0"/>
              <a:chExt cx="6392862" cy="3309937"/>
            </a:xfrm>
          </p:grpSpPr>
          <p:sp>
            <p:nvSpPr>
              <p:cNvPr id="224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4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5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5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3"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5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62292167"/>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003399"/>
        </a:solidFill>
        <a:effectLst/>
      </p:bgPr>
    </p:bg>
    <p:spTree>
      <p:nvGrpSpPr>
        <p:cNvPr id="1" name=""/>
        <p:cNvGrpSpPr/>
        <p:nvPr/>
      </p:nvGrpSpPr>
      <p:grpSpPr>
        <a:xfrm>
          <a:off x="0" y="0"/>
          <a:ext cx="0" cy="0"/>
          <a:chOff x="0" y="0"/>
          <a:chExt cx="0" cy="0"/>
        </a:xfrm>
      </p:grpSpPr>
      <p:grpSp>
        <p:nvGrpSpPr>
          <p:cNvPr id="2271" name="Group 1028"/>
          <p:cNvGrpSpPr/>
          <p:nvPr/>
        </p:nvGrpSpPr>
        <p:grpSpPr>
          <a:xfrm>
            <a:off x="0" y="0"/>
            <a:ext cx="9140826" cy="6850064"/>
            <a:chOff x="0" y="0"/>
            <a:chExt cx="9140825" cy="6850063"/>
          </a:xfrm>
        </p:grpSpPr>
        <p:grpSp>
          <p:nvGrpSpPr>
            <p:cNvPr id="2268" name="Group 1029"/>
            <p:cNvGrpSpPr/>
            <p:nvPr/>
          </p:nvGrpSpPr>
          <p:grpSpPr>
            <a:xfrm>
              <a:off x="2743200" y="3540125"/>
              <a:ext cx="6392863" cy="3309939"/>
              <a:chOff x="0" y="0"/>
              <a:chExt cx="6392862" cy="3309937"/>
            </a:xfrm>
          </p:grpSpPr>
          <p:sp>
            <p:nvSpPr>
              <p:cNvPr id="2263"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4"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5"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6"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67"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69"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70"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7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51448004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282" name="Title Text"/>
          <p:cNvSpPr txBox="1">
            <a:spLocks noGrp="1"/>
          </p:cNvSpPr>
          <p:nvPr>
            <p:ph type="title"/>
          </p:nvPr>
        </p:nvSpPr>
        <p:spPr>
          <a:xfrm>
            <a:off x="685800" y="2130425"/>
            <a:ext cx="7772400" cy="1470025"/>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73448303"/>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9_Title and Content">
    <p:spTree>
      <p:nvGrpSpPr>
        <p:cNvPr id="1" name=""/>
        <p:cNvGrpSpPr/>
        <p:nvPr/>
      </p:nvGrpSpPr>
      <p:grpSpPr>
        <a:xfrm>
          <a:off x="0" y="0"/>
          <a:ext cx="0" cy="0"/>
          <a:chOff x="0" y="0"/>
          <a:chExt cx="0" cy="0"/>
        </a:xfrm>
      </p:grpSpPr>
      <p:sp>
        <p:nvSpPr>
          <p:cNvPr id="2291"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92"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19182313"/>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30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23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0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85451862"/>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309"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1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77711852"/>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18" name="Title Text"/>
          <p:cNvSpPr txBox="1">
            <a:spLocks noGrp="1"/>
          </p:cNvSpPr>
          <p:nvPr>
            <p:ph type="title"/>
          </p:nvPr>
        </p:nvSpPr>
        <p:spPr>
          <a:xfrm>
            <a:off x="457200" y="274638"/>
            <a:ext cx="8229600" cy="1143001"/>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Times New Roman"/>
                <a:ea typeface="Times New Roman"/>
                <a:cs typeface="Times New Roman"/>
                <a:sym typeface="Times New Roman"/>
              </a:defRPr>
            </a:lvl1pPr>
            <a:lvl2pPr marL="0" indent="457200">
              <a:spcBef>
                <a:spcPts val="500"/>
              </a:spcBef>
              <a:buSzTx/>
              <a:buNone/>
              <a:defRPr sz="2400" b="1">
                <a:latin typeface="Times New Roman"/>
                <a:ea typeface="Times New Roman"/>
                <a:cs typeface="Times New Roman"/>
                <a:sym typeface="Times New Roman"/>
              </a:defRPr>
            </a:lvl2pPr>
            <a:lvl3pPr marL="0" indent="914400">
              <a:spcBef>
                <a:spcPts val="500"/>
              </a:spcBef>
              <a:buSzTx/>
              <a:buNone/>
              <a:defRPr sz="2400" b="1">
                <a:latin typeface="Times New Roman"/>
                <a:ea typeface="Times New Roman"/>
                <a:cs typeface="Times New Roman"/>
                <a:sym typeface="Times New Roman"/>
              </a:defRPr>
            </a:lvl3pPr>
            <a:lvl4pPr marL="0" indent="1371600">
              <a:spcBef>
                <a:spcPts val="500"/>
              </a:spcBef>
              <a:buSzTx/>
              <a:buNone/>
              <a:defRPr sz="2400" b="1">
                <a:latin typeface="Times New Roman"/>
                <a:ea typeface="Times New Roman"/>
                <a:cs typeface="Times New Roman"/>
                <a:sym typeface="Times New Roman"/>
              </a:defRPr>
            </a:lvl4pPr>
            <a:lvl5pPr marL="0" indent="1828800">
              <a:spcBef>
                <a:spcPts val="500"/>
              </a:spcBef>
              <a:buSz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Times New Roman"/>
                <a:ea typeface="Times New Roman"/>
                <a:cs typeface="Times New Roman"/>
                <a:sym typeface="Times New Roman"/>
              </a:defRPr>
            </a:pPr>
            <a:endParaRPr/>
          </a:p>
        </p:txBody>
      </p:sp>
      <p:sp>
        <p:nvSpPr>
          <p:cNvPr id="232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19230822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2328"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29"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28512415"/>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233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520920115"/>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34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4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Times New Roman"/>
                <a:ea typeface="Times New Roman"/>
                <a:cs typeface="Times New Roman"/>
                <a:sym typeface="Times New Roman"/>
              </a:defRPr>
            </a:pPr>
            <a:endParaRPr/>
          </a:p>
        </p:txBody>
      </p:sp>
      <p:sp>
        <p:nvSpPr>
          <p:cNvPr id="234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2059351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1D8E764-1441-1C4C-A659-566DC64AC590}" type="slidenum">
              <a:rPr lang="en-US"/>
              <a:pPr>
                <a:defRPr/>
              </a:pPr>
              <a:t>‹#›</a:t>
            </a:fld>
            <a:endParaRPr lang="en-US"/>
          </a:p>
        </p:txBody>
      </p:sp>
    </p:spTree>
    <p:extLst>
      <p:ext uri="{BB962C8B-B14F-4D97-AF65-F5344CB8AC3E}">
        <p14:creationId xmlns:p14="http://schemas.microsoft.com/office/powerpoint/2010/main" val="27839008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35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5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4304623"/>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720000"/>
        </a:solidFill>
        <a:effectLst/>
      </p:bgPr>
    </p:bg>
    <p:spTree>
      <p:nvGrpSpPr>
        <p:cNvPr id="1" name=""/>
        <p:cNvGrpSpPr/>
        <p:nvPr/>
      </p:nvGrpSpPr>
      <p:grpSpPr>
        <a:xfrm>
          <a:off x="0" y="0"/>
          <a:ext cx="0" cy="0"/>
          <a:chOff x="0" y="0"/>
          <a:chExt cx="0" cy="0"/>
        </a:xfrm>
      </p:grpSpPr>
      <p:grpSp>
        <p:nvGrpSpPr>
          <p:cNvPr id="2365" name="Group 2"/>
          <p:cNvGrpSpPr/>
          <p:nvPr/>
        </p:nvGrpSpPr>
        <p:grpSpPr>
          <a:xfrm>
            <a:off x="0" y="0"/>
            <a:ext cx="8458201" cy="5943601"/>
            <a:chOff x="0" y="0"/>
            <a:chExt cx="8458200" cy="5943599"/>
          </a:xfrm>
        </p:grpSpPr>
        <p:sp>
          <p:nvSpPr>
            <p:cNvPr id="2363" name="Freeform 3"/>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64" name="Freeform 4"/>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67"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6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31577415"/>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720000"/>
        </a:solidFill>
        <a:effectLst/>
      </p:bgPr>
    </p:bg>
    <p:spTree>
      <p:nvGrpSpPr>
        <p:cNvPr id="1" name=""/>
        <p:cNvGrpSpPr/>
        <p:nvPr/>
      </p:nvGrpSpPr>
      <p:grpSpPr>
        <a:xfrm>
          <a:off x="0" y="0"/>
          <a:ext cx="0" cy="0"/>
          <a:chOff x="0" y="0"/>
          <a:chExt cx="0" cy="0"/>
        </a:xfrm>
      </p:grpSpPr>
      <p:grpSp>
        <p:nvGrpSpPr>
          <p:cNvPr id="2377" name="Group 2"/>
          <p:cNvGrpSpPr/>
          <p:nvPr/>
        </p:nvGrpSpPr>
        <p:grpSpPr>
          <a:xfrm>
            <a:off x="0" y="0"/>
            <a:ext cx="7242176" cy="1981201"/>
            <a:chOff x="0" y="0"/>
            <a:chExt cx="7242175" cy="1981199"/>
          </a:xfrm>
        </p:grpSpPr>
        <p:sp>
          <p:nvSpPr>
            <p:cNvPr id="237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7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78"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79"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8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231931349"/>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2389" name="Group 2"/>
          <p:cNvGrpSpPr/>
          <p:nvPr/>
        </p:nvGrpSpPr>
        <p:grpSpPr>
          <a:xfrm>
            <a:off x="0" y="0"/>
            <a:ext cx="7242176" cy="1981201"/>
            <a:chOff x="0" y="0"/>
            <a:chExt cx="7242175" cy="1981199"/>
          </a:xfrm>
        </p:grpSpPr>
        <p:sp>
          <p:nvSpPr>
            <p:cNvPr id="2387"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88"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9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92"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1776355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720000"/>
        </a:solidFill>
        <a:effectLst/>
      </p:bgPr>
    </p:bg>
    <p:spTree>
      <p:nvGrpSpPr>
        <p:cNvPr id="1" name=""/>
        <p:cNvGrpSpPr/>
        <p:nvPr/>
      </p:nvGrpSpPr>
      <p:grpSpPr>
        <a:xfrm>
          <a:off x="0" y="0"/>
          <a:ext cx="0" cy="0"/>
          <a:chOff x="0" y="0"/>
          <a:chExt cx="0" cy="0"/>
        </a:xfrm>
      </p:grpSpPr>
      <p:grpSp>
        <p:nvGrpSpPr>
          <p:cNvPr id="2401" name="Group 2"/>
          <p:cNvGrpSpPr/>
          <p:nvPr/>
        </p:nvGrpSpPr>
        <p:grpSpPr>
          <a:xfrm>
            <a:off x="0" y="0"/>
            <a:ext cx="7242176" cy="1981201"/>
            <a:chOff x="0" y="0"/>
            <a:chExt cx="7242175" cy="1981199"/>
          </a:xfrm>
        </p:grpSpPr>
        <p:sp>
          <p:nvSpPr>
            <p:cNvPr id="2399"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00"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02"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03"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0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13862501"/>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720000"/>
        </a:solidFill>
        <a:effectLst/>
      </p:bgPr>
    </p:bg>
    <p:spTree>
      <p:nvGrpSpPr>
        <p:cNvPr id="1" name=""/>
        <p:cNvGrpSpPr/>
        <p:nvPr/>
      </p:nvGrpSpPr>
      <p:grpSpPr>
        <a:xfrm>
          <a:off x="0" y="0"/>
          <a:ext cx="0" cy="0"/>
          <a:chOff x="0" y="0"/>
          <a:chExt cx="0" cy="0"/>
        </a:xfrm>
      </p:grpSpPr>
      <p:grpSp>
        <p:nvGrpSpPr>
          <p:cNvPr id="2413" name="Group 2"/>
          <p:cNvGrpSpPr/>
          <p:nvPr/>
        </p:nvGrpSpPr>
        <p:grpSpPr>
          <a:xfrm>
            <a:off x="0" y="0"/>
            <a:ext cx="7242176" cy="1981201"/>
            <a:chOff x="0" y="0"/>
            <a:chExt cx="7242175" cy="1981199"/>
          </a:xfrm>
        </p:grpSpPr>
        <p:sp>
          <p:nvSpPr>
            <p:cNvPr id="2411"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12"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4"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1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1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88823234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720000"/>
        </a:solidFill>
        <a:effectLst/>
      </p:bgPr>
    </p:bg>
    <p:spTree>
      <p:nvGrpSpPr>
        <p:cNvPr id="1" name=""/>
        <p:cNvGrpSpPr/>
        <p:nvPr/>
      </p:nvGrpSpPr>
      <p:grpSpPr>
        <a:xfrm>
          <a:off x="0" y="0"/>
          <a:ext cx="0" cy="0"/>
          <a:chOff x="0" y="0"/>
          <a:chExt cx="0" cy="0"/>
        </a:xfrm>
      </p:grpSpPr>
      <p:grpSp>
        <p:nvGrpSpPr>
          <p:cNvPr id="2426" name="Group 2"/>
          <p:cNvGrpSpPr/>
          <p:nvPr/>
        </p:nvGrpSpPr>
        <p:grpSpPr>
          <a:xfrm>
            <a:off x="0" y="0"/>
            <a:ext cx="7242176" cy="1981201"/>
            <a:chOff x="0" y="0"/>
            <a:chExt cx="7242175" cy="1981199"/>
          </a:xfrm>
        </p:grpSpPr>
        <p:sp>
          <p:nvSpPr>
            <p:cNvPr id="2424"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25"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2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863804338"/>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20_Blank">
    <p:bg>
      <p:bgPr>
        <a:solidFill>
          <a:srgbClr val="720000"/>
        </a:solidFill>
        <a:effectLst/>
      </p:bgPr>
    </p:bg>
    <p:spTree>
      <p:nvGrpSpPr>
        <p:cNvPr id="1" name=""/>
        <p:cNvGrpSpPr/>
        <p:nvPr/>
      </p:nvGrpSpPr>
      <p:grpSpPr>
        <a:xfrm>
          <a:off x="0" y="0"/>
          <a:ext cx="0" cy="0"/>
          <a:chOff x="0" y="0"/>
          <a:chExt cx="0" cy="0"/>
        </a:xfrm>
      </p:grpSpPr>
      <p:grpSp>
        <p:nvGrpSpPr>
          <p:cNvPr id="2437" name="Group 2"/>
          <p:cNvGrpSpPr/>
          <p:nvPr/>
        </p:nvGrpSpPr>
        <p:grpSpPr>
          <a:xfrm>
            <a:off x="0" y="0"/>
            <a:ext cx="7242176" cy="1981201"/>
            <a:chOff x="0" y="0"/>
            <a:chExt cx="7242175" cy="1981199"/>
          </a:xfrm>
        </p:grpSpPr>
        <p:sp>
          <p:nvSpPr>
            <p:cNvPr id="243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3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3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60775081"/>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2447" name="Group 2"/>
          <p:cNvGrpSpPr/>
          <p:nvPr/>
        </p:nvGrpSpPr>
        <p:grpSpPr>
          <a:xfrm>
            <a:off x="0" y="0"/>
            <a:ext cx="7242176" cy="1981201"/>
            <a:chOff x="0" y="0"/>
            <a:chExt cx="7242175" cy="1981199"/>
          </a:xfrm>
        </p:grpSpPr>
        <p:sp>
          <p:nvSpPr>
            <p:cNvPr id="244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4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5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14113925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2460" name="Group 2"/>
          <p:cNvGrpSpPr/>
          <p:nvPr/>
        </p:nvGrpSpPr>
        <p:grpSpPr>
          <a:xfrm>
            <a:off x="0" y="0"/>
            <a:ext cx="7242176" cy="1981201"/>
            <a:chOff x="0" y="0"/>
            <a:chExt cx="7242175" cy="1981199"/>
          </a:xfrm>
        </p:grpSpPr>
        <p:sp>
          <p:nvSpPr>
            <p:cNvPr id="2458"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59"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61"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6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5596053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5253164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24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4734333"/>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480" name="Title Text"/>
          <p:cNvSpPr txBox="1">
            <a:spLocks noGrp="1"/>
          </p:cNvSpPr>
          <p:nvPr>
            <p:ph type="title"/>
          </p:nvPr>
        </p:nvSpPr>
        <p:spPr>
          <a:prstGeom prst="rect">
            <a:avLst/>
          </a:prstGeom>
        </p:spPr>
        <p:txBody>
          <a:bodyPr/>
          <a:lstStyle/>
          <a:p>
            <a:r>
              <a:t>Title Text</a:t>
            </a:r>
          </a:p>
        </p:txBody>
      </p:sp>
      <p:sp>
        <p:nvSpPr>
          <p:cNvPr id="24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789544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48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4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8102300"/>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2498" name="Title Text"/>
          <p:cNvSpPr txBox="1">
            <a:spLocks noGrp="1"/>
          </p:cNvSpPr>
          <p:nvPr>
            <p:ph type="title"/>
          </p:nvPr>
        </p:nvSpPr>
        <p:spPr>
          <a:prstGeom prst="rect">
            <a:avLst/>
          </a:prstGeom>
        </p:spPr>
        <p:txBody>
          <a:bodyPr/>
          <a:lstStyle/>
          <a:p>
            <a:r>
              <a:t>Title Text</a:t>
            </a:r>
          </a:p>
        </p:txBody>
      </p:sp>
      <p:sp>
        <p:nvSpPr>
          <p:cNvPr id="24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1339198"/>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250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60851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517" name="Title Text"/>
          <p:cNvSpPr txBox="1">
            <a:spLocks noGrp="1"/>
          </p:cNvSpPr>
          <p:nvPr>
            <p:ph type="title"/>
          </p:nvPr>
        </p:nvSpPr>
        <p:spPr>
          <a:prstGeom prst="rect">
            <a:avLst/>
          </a:prstGeom>
        </p:spPr>
        <p:txBody>
          <a:bodyPr/>
          <a:lstStyle/>
          <a:p>
            <a:r>
              <a:t>Title Text</a:t>
            </a:r>
          </a:p>
        </p:txBody>
      </p:sp>
      <p:sp>
        <p:nvSpPr>
          <p:cNvPr id="2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405669"/>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2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2016148"/>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5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7786310"/>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254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5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243774"/>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79771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23030112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5365440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374988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6014849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8817924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68656421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3551454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174334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22937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235054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30057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258247920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805686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688525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313064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7710440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5606370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7197056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041683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5031974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58390595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438983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68672818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9540361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7047774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0341034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8528403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521241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12/12/23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8489313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12/12/23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247245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12/12/23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88871136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12/12/23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11447106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12/12/23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3948527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22746264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12/12/23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29728632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12/12/23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742991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12/12/23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15805552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12/12/23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225033249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12/12/23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41442331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12/12/23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4722521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fld id="{5CB8530E-8F8C-B54A-846F-24EA52AB6A3F}" type="datetime1">
              <a:rPr lang="en-US">
                <a:solidFill>
                  <a:srgbClr val="FFFFFF"/>
                </a:solidFill>
              </a:rPr>
              <a:pPr>
                <a:defRPr/>
              </a:pPr>
              <a:t>12/12/23</a:t>
            </a:fld>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0E37B833-7D87-664A-9FA8-A85C50856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2586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FBE4FEDD-7963-5B47-A017-3A8BDBD0F414}" type="datetime1">
              <a:rPr lang="en-US">
                <a:solidFill>
                  <a:srgbClr val="FFFFFF"/>
                </a:solidFill>
              </a:rPr>
              <a:pPr>
                <a:defRPr/>
              </a:pPr>
              <a:t>12/12/23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0347CC66-71DD-6742-9614-62BBDE6D110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436400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fld id="{2CD81E2C-E512-554A-BC8F-19452F7D9A5A}" type="datetime1">
              <a:rPr lang="en-US">
                <a:solidFill>
                  <a:srgbClr val="FFFFFF"/>
                </a:solidFill>
              </a:rPr>
              <a:pPr>
                <a:defRPr/>
              </a:pPr>
              <a:t>12/12/23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C6F5AC0-1A92-0C44-8C6A-B0772D7D818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3192287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fld id="{552FF3AB-6F4E-F64B-B2A3-A8B607B7336E}" type="datetime1">
              <a:rPr lang="en-US">
                <a:solidFill>
                  <a:srgbClr val="FFFFFF"/>
                </a:solidFill>
              </a:rPr>
              <a:pPr>
                <a:defRPr/>
              </a:pPr>
              <a:t>12/12/23</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C08063-3A80-624F-A3B1-27770B22F63A}"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5319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32646246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fld id="{7E764046-5CE5-8749-81E1-AEC9D4CE587D}" type="datetime1">
              <a:rPr lang="en-US">
                <a:solidFill>
                  <a:srgbClr val="FFFFFF"/>
                </a:solidFill>
              </a:rPr>
              <a:pPr>
                <a:defRPr/>
              </a:pPr>
              <a:t>12/12/23</a:t>
            </a:fld>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91AB700E-E0FF-6D45-ACC7-17D1D9775152}"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30895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fld id="{72C7FA4F-C273-7F43-A5CF-2853583241EC}" type="datetime1">
              <a:rPr lang="en-US">
                <a:solidFill>
                  <a:srgbClr val="FFFFFF"/>
                </a:solidFill>
              </a:rPr>
              <a:pPr>
                <a:defRPr/>
              </a:pPr>
              <a:t>12/12/23</a:t>
            </a:fld>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AB89C20-3DED-C54E-963F-D775AE6BB834}"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131859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fld id="{E5802068-7D8A-8E48-BE86-1D0020C7091E}" type="datetime1">
              <a:rPr lang="en-US">
                <a:solidFill>
                  <a:srgbClr val="FFFFFF"/>
                </a:solidFill>
              </a:rPr>
              <a:pPr>
                <a:defRPr/>
              </a:pPr>
              <a:t>12/12/23</a:t>
            </a:fld>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71C25122-1AFB-C847-820C-43A630E36A5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83449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25387939-8649-E040-826D-595B4AF5BD47}" type="datetime1">
              <a:rPr lang="en-US">
                <a:solidFill>
                  <a:srgbClr val="FFFFFF"/>
                </a:solidFill>
              </a:rPr>
              <a:pPr>
                <a:defRPr/>
              </a:pPr>
              <a:t>12/12/23</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D8AC723-311A-1B48-86DC-9805A2CC434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79604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37F814FD-6E48-F148-81B4-072D12A448F8}" type="datetime1">
              <a:rPr lang="en-US">
                <a:solidFill>
                  <a:srgbClr val="FFFFFF"/>
                </a:solidFill>
              </a:rPr>
              <a:pPr>
                <a:defRPr/>
              </a:pPr>
              <a:t>12/12/23</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1E984352-4CEC-7C4B-9AD5-68B08F2E835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818693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EB420CB2-18DD-F94D-8DBC-E75B50E918C0}" type="datetime1">
              <a:rPr lang="en-US">
                <a:solidFill>
                  <a:srgbClr val="FFFFFF"/>
                </a:solidFill>
              </a:rPr>
              <a:pPr>
                <a:defRPr/>
              </a:pPr>
              <a:t>12/12/23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C6B202C-6A86-CF48-AC5B-66019767B2D6}"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674523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96729E21-C5DE-E140-AED3-84CB99F2D27F}" type="datetime1">
              <a:rPr lang="en-US">
                <a:solidFill>
                  <a:srgbClr val="FFFFFF"/>
                </a:solidFill>
              </a:rPr>
              <a:pPr>
                <a:defRPr/>
              </a:pPr>
              <a:t>12/12/23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75E8C78-3953-F549-98D2-B1E9B52FE16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09409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2068551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1474517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228079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1497655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372122256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0869272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01033970"/>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8140954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8808729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4227599"/>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071904"/>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08913880"/>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072888473"/>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40122311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2702623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176239061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403358750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06975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13763670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800515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10986307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31742288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205635065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32574933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12617567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C64F6C0-CCCD-4B31-9F0C-D96885F3D5DB}" type="slidenum">
              <a:rPr lang="en-GB"/>
              <a:pPr>
                <a:defRPr/>
              </a:pPr>
              <a:t>‹#›</a:t>
            </a:fld>
            <a:endParaRPr lang="en-GB"/>
          </a:p>
        </p:txBody>
      </p:sp>
    </p:spTree>
    <p:extLst>
      <p:ext uri="{BB962C8B-B14F-4D97-AF65-F5344CB8AC3E}">
        <p14:creationId xmlns:p14="http://schemas.microsoft.com/office/powerpoint/2010/main" val="1386428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119529624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CB3ED6C-0EB5-4227-99AB-89321010DC4E}" type="slidenum">
              <a:rPr lang="en-GB"/>
              <a:pPr>
                <a:defRPr/>
              </a:pPr>
              <a:t>‹#›</a:t>
            </a:fld>
            <a:endParaRPr lang="en-GB"/>
          </a:p>
        </p:txBody>
      </p:sp>
    </p:spTree>
    <p:extLst>
      <p:ext uri="{BB962C8B-B14F-4D97-AF65-F5344CB8AC3E}">
        <p14:creationId xmlns:p14="http://schemas.microsoft.com/office/powerpoint/2010/main" val="318463519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7E71D2-A18B-426E-8695-90A4FD923474}" type="slidenum">
              <a:rPr lang="en-GB"/>
              <a:pPr>
                <a:defRPr/>
              </a:pPr>
              <a:t>‹#›</a:t>
            </a:fld>
            <a:endParaRPr lang="en-GB"/>
          </a:p>
        </p:txBody>
      </p:sp>
    </p:spTree>
    <p:extLst>
      <p:ext uri="{BB962C8B-B14F-4D97-AF65-F5344CB8AC3E}">
        <p14:creationId xmlns:p14="http://schemas.microsoft.com/office/powerpoint/2010/main" val="33931001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3E21B54-97C3-43C4-ACBB-C4FECB9AAE30}" type="slidenum">
              <a:rPr lang="en-GB"/>
              <a:pPr>
                <a:defRPr/>
              </a:pPr>
              <a:t>‹#›</a:t>
            </a:fld>
            <a:endParaRPr lang="en-GB"/>
          </a:p>
        </p:txBody>
      </p:sp>
    </p:spTree>
    <p:extLst>
      <p:ext uri="{BB962C8B-B14F-4D97-AF65-F5344CB8AC3E}">
        <p14:creationId xmlns:p14="http://schemas.microsoft.com/office/powerpoint/2010/main" val="42585811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8DB4E3A-C38F-48FD-9AD7-BA86E1473F1E}" type="slidenum">
              <a:rPr lang="en-GB"/>
              <a:pPr>
                <a:defRPr/>
              </a:pPr>
              <a:t>‹#›</a:t>
            </a:fld>
            <a:endParaRPr lang="en-GB"/>
          </a:p>
        </p:txBody>
      </p:sp>
    </p:spTree>
    <p:extLst>
      <p:ext uri="{BB962C8B-B14F-4D97-AF65-F5344CB8AC3E}">
        <p14:creationId xmlns:p14="http://schemas.microsoft.com/office/powerpoint/2010/main" val="13880767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675B88-EA80-4273-B528-04A3043F219B}" type="slidenum">
              <a:rPr lang="en-GB"/>
              <a:pPr>
                <a:defRPr/>
              </a:pPr>
              <a:t>‹#›</a:t>
            </a:fld>
            <a:endParaRPr lang="en-GB"/>
          </a:p>
        </p:txBody>
      </p:sp>
    </p:spTree>
    <p:extLst>
      <p:ext uri="{BB962C8B-B14F-4D97-AF65-F5344CB8AC3E}">
        <p14:creationId xmlns:p14="http://schemas.microsoft.com/office/powerpoint/2010/main" val="336927343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26B45B-2F8D-4543-8832-A811D8AF497D}" type="slidenum">
              <a:rPr lang="en-GB"/>
              <a:pPr>
                <a:defRPr/>
              </a:pPr>
              <a:t>‹#›</a:t>
            </a:fld>
            <a:endParaRPr lang="en-GB"/>
          </a:p>
        </p:txBody>
      </p:sp>
    </p:spTree>
    <p:extLst>
      <p:ext uri="{BB962C8B-B14F-4D97-AF65-F5344CB8AC3E}">
        <p14:creationId xmlns:p14="http://schemas.microsoft.com/office/powerpoint/2010/main" val="351379075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B940E54-C5D8-4624-8CC1-D73B9F63D27D}" type="slidenum">
              <a:rPr lang="en-GB"/>
              <a:pPr>
                <a:defRPr/>
              </a:pPr>
              <a:t>‹#›</a:t>
            </a:fld>
            <a:endParaRPr lang="en-GB"/>
          </a:p>
        </p:txBody>
      </p:sp>
    </p:spTree>
    <p:extLst>
      <p:ext uri="{BB962C8B-B14F-4D97-AF65-F5344CB8AC3E}">
        <p14:creationId xmlns:p14="http://schemas.microsoft.com/office/powerpoint/2010/main" val="79181036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0733C0-DCA5-47EB-A203-B1CA82A57DC3}" type="slidenum">
              <a:rPr lang="en-GB"/>
              <a:pPr>
                <a:defRPr/>
              </a:pPr>
              <a:t>‹#›</a:t>
            </a:fld>
            <a:endParaRPr lang="en-GB"/>
          </a:p>
        </p:txBody>
      </p:sp>
    </p:spTree>
    <p:extLst>
      <p:ext uri="{BB962C8B-B14F-4D97-AF65-F5344CB8AC3E}">
        <p14:creationId xmlns:p14="http://schemas.microsoft.com/office/powerpoint/2010/main" val="244899426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9DB9D4-CE6E-4F7A-A8F1-581148F5ADF5}" type="slidenum">
              <a:rPr lang="en-GB"/>
              <a:pPr>
                <a:defRPr/>
              </a:pPr>
              <a:t>‹#›</a:t>
            </a:fld>
            <a:endParaRPr lang="en-GB"/>
          </a:p>
        </p:txBody>
      </p:sp>
    </p:spTree>
    <p:extLst>
      <p:ext uri="{BB962C8B-B14F-4D97-AF65-F5344CB8AC3E}">
        <p14:creationId xmlns:p14="http://schemas.microsoft.com/office/powerpoint/2010/main" val="19464108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1FE09AF-F475-445D-9E39-1276E6EF62FA}" type="slidenum">
              <a:rPr lang="en-GB"/>
              <a:pPr>
                <a:defRPr/>
              </a:pPr>
              <a:t>‹#›</a:t>
            </a:fld>
            <a:endParaRPr lang="en-GB"/>
          </a:p>
        </p:txBody>
      </p:sp>
    </p:spTree>
    <p:extLst>
      <p:ext uri="{BB962C8B-B14F-4D97-AF65-F5344CB8AC3E}">
        <p14:creationId xmlns:p14="http://schemas.microsoft.com/office/powerpoint/2010/main" val="24104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218068599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357433176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269534176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79373018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67654683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19211386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27463434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2179824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4164744799"/>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2442739594"/>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53791974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184848655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67498045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49363943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272621835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427230328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007795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216968782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192535330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3B74AFB-B978-6845-AC2B-9569AEC061F0}" type="slidenum">
              <a:rPr lang="en-GB"/>
              <a:pPr>
                <a:defRPr/>
              </a:pPr>
              <a:t>‹#›</a:t>
            </a:fld>
            <a:endParaRPr lang="en-GB"/>
          </a:p>
        </p:txBody>
      </p:sp>
    </p:spTree>
    <p:extLst>
      <p:ext uri="{BB962C8B-B14F-4D97-AF65-F5344CB8AC3E}">
        <p14:creationId xmlns:p14="http://schemas.microsoft.com/office/powerpoint/2010/main" val="103910538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3F2FB97-2DDF-6645-B22C-49F15C9565AC}" type="slidenum">
              <a:rPr lang="en-GB"/>
              <a:pPr>
                <a:defRPr/>
              </a:pPr>
              <a:t>‹#›</a:t>
            </a:fld>
            <a:endParaRPr lang="en-GB"/>
          </a:p>
        </p:txBody>
      </p:sp>
    </p:spTree>
    <p:extLst>
      <p:ext uri="{BB962C8B-B14F-4D97-AF65-F5344CB8AC3E}">
        <p14:creationId xmlns:p14="http://schemas.microsoft.com/office/powerpoint/2010/main" val="24387641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82A7D8-4E45-7F46-886D-F8BD998782C1}" type="slidenum">
              <a:rPr lang="en-GB"/>
              <a:pPr>
                <a:defRPr/>
              </a:pPr>
              <a:t>‹#›</a:t>
            </a:fld>
            <a:endParaRPr lang="en-GB"/>
          </a:p>
        </p:txBody>
      </p:sp>
    </p:spTree>
    <p:extLst>
      <p:ext uri="{BB962C8B-B14F-4D97-AF65-F5344CB8AC3E}">
        <p14:creationId xmlns:p14="http://schemas.microsoft.com/office/powerpoint/2010/main" val="2428709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8"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62474" name="Rectangle 1034"/>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62475"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p>
        </p:txBody>
      </p:sp>
      <p:sp>
        <p:nvSpPr>
          <p:cNvPr id="13" name="Rectangle 1037"/>
          <p:cNvSpPr>
            <a:spLocks noGrp="1" noChangeArrowheads="1"/>
          </p:cNvSpPr>
          <p:nvPr>
            <p:ph type="ftr" sz="quarter" idx="11"/>
          </p:nvPr>
        </p:nvSpPr>
        <p:spPr/>
        <p:txBody>
          <a:bodyPr/>
          <a:lstStyle>
            <a:lvl1pPr>
              <a:defRPr/>
            </a:lvl1pPr>
          </a:lstStyle>
          <a:p>
            <a:pPr>
              <a:defRPr/>
            </a:pPr>
            <a:endParaRPr lang="en-US"/>
          </a:p>
        </p:txBody>
      </p:sp>
      <p:sp>
        <p:nvSpPr>
          <p:cNvPr id="14" name="Rectangle 1038"/>
          <p:cNvSpPr>
            <a:spLocks noGrp="1" noChangeArrowheads="1"/>
          </p:cNvSpPr>
          <p:nvPr>
            <p:ph type="sldNum" sz="quarter" idx="12"/>
          </p:nvPr>
        </p:nvSpPr>
        <p:spPr/>
        <p:txBody>
          <a:bodyPr/>
          <a:lstStyle>
            <a:lvl1pPr>
              <a:defRPr/>
            </a:lvl1pPr>
          </a:lstStyle>
          <a:p>
            <a:pPr>
              <a:defRPr/>
            </a:pPr>
            <a:fld id="{D59E5408-C3FF-824A-8EE9-103280354009}" type="slidenum">
              <a:rPr lang="en-US"/>
              <a:pPr>
                <a:defRPr/>
              </a:pPr>
              <a:t>‹#›</a:t>
            </a:fld>
            <a:endParaRPr lang="en-US"/>
          </a:p>
        </p:txBody>
      </p:sp>
    </p:spTree>
    <p:extLst>
      <p:ext uri="{BB962C8B-B14F-4D97-AF65-F5344CB8AC3E}">
        <p14:creationId xmlns:p14="http://schemas.microsoft.com/office/powerpoint/2010/main" val="230305837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2F2EDF9-C013-6742-9268-A6B061C818B0}" type="slidenum">
              <a:rPr lang="en-GB"/>
              <a:pPr>
                <a:defRPr/>
              </a:pPr>
              <a:t>‹#›</a:t>
            </a:fld>
            <a:endParaRPr lang="en-GB"/>
          </a:p>
        </p:txBody>
      </p:sp>
    </p:spTree>
    <p:extLst>
      <p:ext uri="{BB962C8B-B14F-4D97-AF65-F5344CB8AC3E}">
        <p14:creationId xmlns:p14="http://schemas.microsoft.com/office/powerpoint/2010/main" val="240425408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2B816C55-9D83-AA40-A232-E82D94CF527A}" type="slidenum">
              <a:rPr lang="en-GB"/>
              <a:pPr>
                <a:defRPr/>
              </a:pPr>
              <a:t>‹#›</a:t>
            </a:fld>
            <a:endParaRPr lang="en-GB"/>
          </a:p>
        </p:txBody>
      </p:sp>
    </p:spTree>
    <p:extLst>
      <p:ext uri="{BB962C8B-B14F-4D97-AF65-F5344CB8AC3E}">
        <p14:creationId xmlns:p14="http://schemas.microsoft.com/office/powerpoint/2010/main" val="205559665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0952520-7628-1B45-91BC-43B0C9FBB871}" type="slidenum">
              <a:rPr lang="en-GB"/>
              <a:pPr>
                <a:defRPr/>
              </a:pPr>
              <a:t>‹#›</a:t>
            </a:fld>
            <a:endParaRPr lang="en-GB"/>
          </a:p>
        </p:txBody>
      </p:sp>
    </p:spTree>
    <p:extLst>
      <p:ext uri="{BB962C8B-B14F-4D97-AF65-F5344CB8AC3E}">
        <p14:creationId xmlns:p14="http://schemas.microsoft.com/office/powerpoint/2010/main" val="414802562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C3D090C-5B24-6F49-81F5-F77E726F65EE}" type="slidenum">
              <a:rPr lang="en-GB"/>
              <a:pPr>
                <a:defRPr/>
              </a:pPr>
              <a:t>‹#›</a:t>
            </a:fld>
            <a:endParaRPr lang="en-GB"/>
          </a:p>
        </p:txBody>
      </p:sp>
    </p:spTree>
    <p:extLst>
      <p:ext uri="{BB962C8B-B14F-4D97-AF65-F5344CB8AC3E}">
        <p14:creationId xmlns:p14="http://schemas.microsoft.com/office/powerpoint/2010/main" val="39582580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833EF2-1664-774B-AF6B-7B98A58DE010}" type="slidenum">
              <a:rPr lang="en-GB"/>
              <a:pPr>
                <a:defRPr/>
              </a:pPr>
              <a:t>‹#›</a:t>
            </a:fld>
            <a:endParaRPr lang="en-GB"/>
          </a:p>
        </p:txBody>
      </p:sp>
    </p:spTree>
    <p:extLst>
      <p:ext uri="{BB962C8B-B14F-4D97-AF65-F5344CB8AC3E}">
        <p14:creationId xmlns:p14="http://schemas.microsoft.com/office/powerpoint/2010/main" val="358875555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0CD31F-7209-C744-844F-A0408A1028E4}" type="slidenum">
              <a:rPr lang="en-GB"/>
              <a:pPr>
                <a:defRPr/>
              </a:pPr>
              <a:t>‹#›</a:t>
            </a:fld>
            <a:endParaRPr lang="en-GB"/>
          </a:p>
        </p:txBody>
      </p:sp>
    </p:spTree>
    <p:extLst>
      <p:ext uri="{BB962C8B-B14F-4D97-AF65-F5344CB8AC3E}">
        <p14:creationId xmlns:p14="http://schemas.microsoft.com/office/powerpoint/2010/main" val="368694092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E2F44E4-BCFF-B749-9027-8B214D10AB43}" type="slidenum">
              <a:rPr lang="en-GB"/>
              <a:pPr>
                <a:defRPr/>
              </a:pPr>
              <a:t>‹#›</a:t>
            </a:fld>
            <a:endParaRPr lang="en-GB"/>
          </a:p>
        </p:txBody>
      </p:sp>
    </p:spTree>
    <p:extLst>
      <p:ext uri="{BB962C8B-B14F-4D97-AF65-F5344CB8AC3E}">
        <p14:creationId xmlns:p14="http://schemas.microsoft.com/office/powerpoint/2010/main" val="313156965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473B4BC-E31A-3C40-97B0-AFDDDCE328FA}" type="slidenum">
              <a:rPr lang="en-GB"/>
              <a:pPr>
                <a:defRPr/>
              </a:pPr>
              <a:t>‹#›</a:t>
            </a:fld>
            <a:endParaRPr lang="en-GB"/>
          </a:p>
        </p:txBody>
      </p:sp>
    </p:spTree>
    <p:extLst>
      <p:ext uri="{BB962C8B-B14F-4D97-AF65-F5344CB8AC3E}">
        <p14:creationId xmlns:p14="http://schemas.microsoft.com/office/powerpoint/2010/main" val="302646494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366450589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987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26C980-B268-8A4F-A9B4-E6E6DAA4CB7F}" type="slidenum">
              <a:rPr lang="en-US"/>
              <a:pPr>
                <a:defRPr/>
              </a:pPr>
              <a:t>‹#›</a:t>
            </a:fld>
            <a:endParaRPr lang="en-US"/>
          </a:p>
        </p:txBody>
      </p:sp>
    </p:spTree>
    <p:extLst>
      <p:ext uri="{BB962C8B-B14F-4D97-AF65-F5344CB8AC3E}">
        <p14:creationId xmlns:p14="http://schemas.microsoft.com/office/powerpoint/2010/main" val="72932833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99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63592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65931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07160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59014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28494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36782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113362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90166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240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596B1BF-D09C-1B40-B6A8-E5BE5D7A8175}" type="slidenum">
              <a:rPr lang="en-US"/>
              <a:pPr>
                <a:defRPr/>
              </a:pPr>
              <a:t>‹#›</a:t>
            </a:fld>
            <a:endParaRPr lang="en-US"/>
          </a:p>
        </p:txBody>
      </p:sp>
    </p:spTree>
    <p:extLst>
      <p:ext uri="{BB962C8B-B14F-4D97-AF65-F5344CB8AC3E}">
        <p14:creationId xmlns:p14="http://schemas.microsoft.com/office/powerpoint/2010/main" val="88943092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9606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045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9B374-DED4-BC49-8738-D8071110BDDF}" type="slidenum">
              <a:rPr lang="en-US"/>
              <a:pPr>
                <a:defRPr/>
              </a:pPr>
              <a:t>‹#›</a:t>
            </a:fld>
            <a:endParaRPr lang="en-US"/>
          </a:p>
        </p:txBody>
      </p:sp>
    </p:spTree>
    <p:extLst>
      <p:ext uri="{BB962C8B-B14F-4D97-AF65-F5344CB8AC3E}">
        <p14:creationId xmlns:p14="http://schemas.microsoft.com/office/powerpoint/2010/main" val="191134050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4700A-C3B2-3641-97D0-D2CC3246CCC9}" type="slidenum">
              <a:rPr lang="en-US"/>
              <a:pPr>
                <a:defRPr/>
              </a:pPr>
              <a:t>‹#›</a:t>
            </a:fld>
            <a:endParaRPr lang="en-US"/>
          </a:p>
        </p:txBody>
      </p:sp>
    </p:spTree>
    <p:extLst>
      <p:ext uri="{BB962C8B-B14F-4D97-AF65-F5344CB8AC3E}">
        <p14:creationId xmlns:p14="http://schemas.microsoft.com/office/powerpoint/2010/main" val="20948480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8B047-51FB-6940-A722-0FB77C73727F}" type="slidenum">
              <a:rPr lang="en-US"/>
              <a:pPr>
                <a:defRPr/>
              </a:pPr>
              <a:t>‹#›</a:t>
            </a:fld>
            <a:endParaRPr lang="en-US"/>
          </a:p>
        </p:txBody>
      </p:sp>
    </p:spTree>
    <p:extLst>
      <p:ext uri="{BB962C8B-B14F-4D97-AF65-F5344CB8AC3E}">
        <p14:creationId xmlns:p14="http://schemas.microsoft.com/office/powerpoint/2010/main" val="8580531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4B4B9-006A-9F4A-8255-F12736BB0C97}" type="slidenum">
              <a:rPr lang="en-US"/>
              <a:pPr>
                <a:defRPr/>
              </a:pPr>
              <a:t>‹#›</a:t>
            </a:fld>
            <a:endParaRPr lang="en-US"/>
          </a:p>
        </p:txBody>
      </p:sp>
    </p:spTree>
    <p:extLst>
      <p:ext uri="{BB962C8B-B14F-4D97-AF65-F5344CB8AC3E}">
        <p14:creationId xmlns:p14="http://schemas.microsoft.com/office/powerpoint/2010/main" val="350252377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F1096B-6735-3F44-8035-14FD3E5EB7A3}" type="slidenum">
              <a:rPr lang="en-US"/>
              <a:pPr>
                <a:defRPr/>
              </a:pPr>
              <a:t>‹#›</a:t>
            </a:fld>
            <a:endParaRPr lang="en-US"/>
          </a:p>
        </p:txBody>
      </p:sp>
    </p:spTree>
    <p:extLst>
      <p:ext uri="{BB962C8B-B14F-4D97-AF65-F5344CB8AC3E}">
        <p14:creationId xmlns:p14="http://schemas.microsoft.com/office/powerpoint/2010/main" val="48337877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6F1785-5E4E-504F-8E52-1AE0923B00CA}" type="slidenum">
              <a:rPr lang="en-US"/>
              <a:pPr>
                <a:defRPr/>
              </a:pPr>
              <a:t>‹#›</a:t>
            </a:fld>
            <a:endParaRPr lang="en-US"/>
          </a:p>
        </p:txBody>
      </p:sp>
    </p:spTree>
    <p:extLst>
      <p:ext uri="{BB962C8B-B14F-4D97-AF65-F5344CB8AC3E}">
        <p14:creationId xmlns:p14="http://schemas.microsoft.com/office/powerpoint/2010/main" val="54303043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40CFDD-AFFE-3A4B-B90E-DFA65ECCED7A}" type="slidenum">
              <a:rPr lang="en-US"/>
              <a:pPr>
                <a:defRPr/>
              </a:pPr>
              <a:t>‹#›</a:t>
            </a:fld>
            <a:endParaRPr lang="en-US"/>
          </a:p>
        </p:txBody>
      </p:sp>
    </p:spTree>
    <p:extLst>
      <p:ext uri="{BB962C8B-B14F-4D97-AF65-F5344CB8AC3E}">
        <p14:creationId xmlns:p14="http://schemas.microsoft.com/office/powerpoint/2010/main" val="77530338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8C6A04-B6FE-1F43-8F6A-B5334F8A85BD}" type="slidenum">
              <a:rPr lang="en-US"/>
              <a:pPr>
                <a:defRPr/>
              </a:pPr>
              <a:t>‹#›</a:t>
            </a:fld>
            <a:endParaRPr lang="en-US"/>
          </a:p>
        </p:txBody>
      </p:sp>
    </p:spTree>
    <p:extLst>
      <p:ext uri="{BB962C8B-B14F-4D97-AF65-F5344CB8AC3E}">
        <p14:creationId xmlns:p14="http://schemas.microsoft.com/office/powerpoint/2010/main" val="3946338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6297CE57-F0D7-3C4C-987F-17DCE26DE9AE}" type="slidenum">
              <a:rPr lang="en-US"/>
              <a:pPr>
                <a:defRPr/>
              </a:pPr>
              <a:t>‹#›</a:t>
            </a:fld>
            <a:endParaRPr lang="en-US"/>
          </a:p>
        </p:txBody>
      </p:sp>
    </p:spTree>
    <p:extLst>
      <p:ext uri="{BB962C8B-B14F-4D97-AF65-F5344CB8AC3E}">
        <p14:creationId xmlns:p14="http://schemas.microsoft.com/office/powerpoint/2010/main" val="181363127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A984AC-BDB2-3846-8094-366A1FCA9245}" type="slidenum">
              <a:rPr lang="en-US"/>
              <a:pPr>
                <a:defRPr/>
              </a:pPr>
              <a:t>‹#›</a:t>
            </a:fld>
            <a:endParaRPr lang="en-US"/>
          </a:p>
        </p:txBody>
      </p:sp>
    </p:spTree>
    <p:extLst>
      <p:ext uri="{BB962C8B-B14F-4D97-AF65-F5344CB8AC3E}">
        <p14:creationId xmlns:p14="http://schemas.microsoft.com/office/powerpoint/2010/main" val="2581602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3D01A-5466-BD4E-A0D2-9F783DE57F8A}" type="slidenum">
              <a:rPr lang="en-US"/>
              <a:pPr>
                <a:defRPr/>
              </a:pPr>
              <a:t>‹#›</a:t>
            </a:fld>
            <a:endParaRPr lang="en-US"/>
          </a:p>
        </p:txBody>
      </p:sp>
    </p:spTree>
    <p:extLst>
      <p:ext uri="{BB962C8B-B14F-4D97-AF65-F5344CB8AC3E}">
        <p14:creationId xmlns:p14="http://schemas.microsoft.com/office/powerpoint/2010/main" val="3434391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DFCD0-C1E0-AA46-AB5A-ABF65CCD7849}" type="slidenum">
              <a:rPr lang="en-US"/>
              <a:pPr>
                <a:defRPr/>
              </a:pPr>
              <a:t>‹#›</a:t>
            </a:fld>
            <a:endParaRPr lang="en-US"/>
          </a:p>
        </p:txBody>
      </p:sp>
    </p:spTree>
    <p:extLst>
      <p:ext uri="{BB962C8B-B14F-4D97-AF65-F5344CB8AC3E}">
        <p14:creationId xmlns:p14="http://schemas.microsoft.com/office/powerpoint/2010/main" val="255601646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124849000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281299695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318181960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269708633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227563070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273767168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2736799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D73B491-2A49-7B43-AAE8-C820D8E6078F}" type="slidenum">
              <a:rPr lang="en-US"/>
              <a:pPr>
                <a:defRPr/>
              </a:pPr>
              <a:t>‹#›</a:t>
            </a:fld>
            <a:endParaRPr lang="en-US"/>
          </a:p>
        </p:txBody>
      </p:sp>
    </p:spTree>
    <p:extLst>
      <p:ext uri="{BB962C8B-B14F-4D97-AF65-F5344CB8AC3E}">
        <p14:creationId xmlns:p14="http://schemas.microsoft.com/office/powerpoint/2010/main" val="136093831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81884003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419602504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269102290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42912973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95673396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401339488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181905403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236274299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187972457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110581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966983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12F0E50-C51A-764D-A717-3AB80A82E910}" type="slidenum">
              <a:rPr lang="en-US"/>
              <a:pPr>
                <a:defRPr/>
              </a:pPr>
              <a:t>‹#›</a:t>
            </a:fld>
            <a:endParaRPr lang="en-US"/>
          </a:p>
        </p:txBody>
      </p:sp>
    </p:spTree>
    <p:extLst>
      <p:ext uri="{BB962C8B-B14F-4D97-AF65-F5344CB8AC3E}">
        <p14:creationId xmlns:p14="http://schemas.microsoft.com/office/powerpoint/2010/main" val="6910820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423814841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235124727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226325117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229617840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175148939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73608414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92778721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420970730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390806431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5989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DC9A8145-1569-3047-B84B-93746C918365}" type="slidenum">
              <a:rPr lang="en-US"/>
              <a:pPr>
                <a:defRPr/>
              </a:pPr>
              <a:t>‹#›</a:t>
            </a:fld>
            <a:endParaRPr lang="en-US"/>
          </a:p>
        </p:txBody>
      </p:sp>
    </p:spTree>
    <p:extLst>
      <p:ext uri="{BB962C8B-B14F-4D97-AF65-F5344CB8AC3E}">
        <p14:creationId xmlns:p14="http://schemas.microsoft.com/office/powerpoint/2010/main" val="26522518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98098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7752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1596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4403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17609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3466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97544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360380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09277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321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B0340BC-FDED-A54F-B1C2-6291183902DB}" type="slidenum">
              <a:rPr lang="en-US"/>
              <a:pPr>
                <a:defRPr/>
              </a:pPr>
              <a:t>‹#›</a:t>
            </a:fld>
            <a:endParaRPr lang="en-US"/>
          </a:p>
        </p:txBody>
      </p:sp>
    </p:spTree>
    <p:extLst>
      <p:ext uri="{BB962C8B-B14F-4D97-AF65-F5344CB8AC3E}">
        <p14:creationId xmlns:p14="http://schemas.microsoft.com/office/powerpoint/2010/main" val="371776414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53977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915060"/>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89030"/>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553716"/>
      </p:ext>
    </p:extLst>
  </p:cSld>
  <p:clrMapOvr>
    <a:masterClrMapping/>
  </p:clrMapOvr>
  <p:transition spd="med">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330236"/>
      </p:ext>
    </p:extLst>
  </p:cSld>
  <p:clrMapOvr>
    <a:masterClrMapping/>
  </p:clrMapOvr>
  <p:transition spd="med">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636217"/>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698858"/>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814715"/>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439275"/>
      </p:ext>
    </p:extLst>
  </p:cSld>
  <p:clrMapOvr>
    <a:masterClrMapping/>
  </p:clrMapOvr>
  <p:transition spd="med">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71994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386D5B7-7012-0140-8565-4BEDE787D7F7}" type="slidenum">
              <a:rPr lang="en-US"/>
              <a:pPr>
                <a:defRPr/>
              </a:pPr>
              <a:t>‹#›</a:t>
            </a:fld>
            <a:endParaRPr lang="en-US"/>
          </a:p>
        </p:txBody>
      </p:sp>
    </p:spTree>
    <p:extLst>
      <p:ext uri="{BB962C8B-B14F-4D97-AF65-F5344CB8AC3E}">
        <p14:creationId xmlns:p14="http://schemas.microsoft.com/office/powerpoint/2010/main" val="103954599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532354"/>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152442"/>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295001"/>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909888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174367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120169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156394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601751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923733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68639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84A7F65-11F8-9D47-B41A-9E5DBABF1C6E}" type="slidenum">
              <a:rPr lang="en-US"/>
              <a:pPr>
                <a:defRPr/>
              </a:pPr>
              <a:t>‹#›</a:t>
            </a:fld>
            <a:endParaRPr lang="en-US"/>
          </a:p>
        </p:txBody>
      </p:sp>
    </p:spTree>
    <p:extLst>
      <p:ext uri="{BB962C8B-B14F-4D97-AF65-F5344CB8AC3E}">
        <p14:creationId xmlns:p14="http://schemas.microsoft.com/office/powerpoint/2010/main" val="33825318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944339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947556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5850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FAF5E9-68BA-8C44-B2B8-2E35F878FAC4}" type="slidenum">
              <a:rPr lang="en-US"/>
              <a:pPr>
                <a:defRPr/>
              </a:pPr>
              <a:t>‹#›</a:t>
            </a:fld>
            <a:endParaRPr lang="en-US"/>
          </a:p>
        </p:txBody>
      </p:sp>
    </p:spTree>
    <p:extLst>
      <p:ext uri="{BB962C8B-B14F-4D97-AF65-F5344CB8AC3E}">
        <p14:creationId xmlns:p14="http://schemas.microsoft.com/office/powerpoint/2010/main" val="2330290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3204908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6766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907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902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374656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38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8052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2220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0996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0920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446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0520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6881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2892799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241712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633314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9761198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603290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3189713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2432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3992395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67741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5094233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6802425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271912493"/>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85945420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3773235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36361907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65706350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27468579"/>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12263454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64550614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98900897"/>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4050386119"/>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518162727"/>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50219333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50743002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1418669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1736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40344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7473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4379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97906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1221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16342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45280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9353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0950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10.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theme" Target="../theme/theme12.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117" Type="http://schemas.openxmlformats.org/officeDocument/2006/relationships/slideLayout" Target="../slideLayouts/slideLayout255.xml"/><Relationship Id="rId21" Type="http://schemas.openxmlformats.org/officeDocument/2006/relationships/slideLayout" Target="../slideLayouts/slideLayout159.xml"/><Relationship Id="rId42" Type="http://schemas.openxmlformats.org/officeDocument/2006/relationships/slideLayout" Target="../slideLayouts/slideLayout180.xml"/><Relationship Id="rId63" Type="http://schemas.openxmlformats.org/officeDocument/2006/relationships/slideLayout" Target="../slideLayouts/slideLayout201.xml"/><Relationship Id="rId84" Type="http://schemas.openxmlformats.org/officeDocument/2006/relationships/slideLayout" Target="../slideLayouts/slideLayout222.xml"/><Relationship Id="rId138" Type="http://schemas.openxmlformats.org/officeDocument/2006/relationships/slideLayout" Target="../slideLayouts/slideLayout276.xml"/><Relationship Id="rId159" Type="http://schemas.openxmlformats.org/officeDocument/2006/relationships/slideLayout" Target="../slideLayouts/slideLayout297.xml"/><Relationship Id="rId170" Type="http://schemas.openxmlformats.org/officeDocument/2006/relationships/slideLayout" Target="../slideLayouts/slideLayout308.xml"/><Relationship Id="rId191" Type="http://schemas.openxmlformats.org/officeDocument/2006/relationships/slideLayout" Target="../slideLayouts/slideLayout329.xml"/><Relationship Id="rId205" Type="http://schemas.openxmlformats.org/officeDocument/2006/relationships/slideLayout" Target="../slideLayouts/slideLayout343.xml"/><Relationship Id="rId107" Type="http://schemas.openxmlformats.org/officeDocument/2006/relationships/slideLayout" Target="../slideLayouts/slideLayout245.xml"/><Relationship Id="rId11" Type="http://schemas.openxmlformats.org/officeDocument/2006/relationships/slideLayout" Target="../slideLayouts/slideLayout149.xml"/><Relationship Id="rId32" Type="http://schemas.openxmlformats.org/officeDocument/2006/relationships/slideLayout" Target="../slideLayouts/slideLayout170.xml"/><Relationship Id="rId53" Type="http://schemas.openxmlformats.org/officeDocument/2006/relationships/slideLayout" Target="../slideLayouts/slideLayout191.xml"/><Relationship Id="rId74" Type="http://schemas.openxmlformats.org/officeDocument/2006/relationships/slideLayout" Target="../slideLayouts/slideLayout212.xml"/><Relationship Id="rId128" Type="http://schemas.openxmlformats.org/officeDocument/2006/relationships/slideLayout" Target="../slideLayouts/slideLayout266.xml"/><Relationship Id="rId149" Type="http://schemas.openxmlformats.org/officeDocument/2006/relationships/slideLayout" Target="../slideLayouts/slideLayout287.xml"/><Relationship Id="rId5" Type="http://schemas.openxmlformats.org/officeDocument/2006/relationships/slideLayout" Target="../slideLayouts/slideLayout143.xml"/><Relationship Id="rId95" Type="http://schemas.openxmlformats.org/officeDocument/2006/relationships/slideLayout" Target="../slideLayouts/slideLayout233.xml"/><Relationship Id="rId160" Type="http://schemas.openxmlformats.org/officeDocument/2006/relationships/slideLayout" Target="../slideLayouts/slideLayout298.xml"/><Relationship Id="rId181" Type="http://schemas.openxmlformats.org/officeDocument/2006/relationships/slideLayout" Target="../slideLayouts/slideLayout319.xml"/><Relationship Id="rId22" Type="http://schemas.openxmlformats.org/officeDocument/2006/relationships/slideLayout" Target="../slideLayouts/slideLayout160.xml"/><Relationship Id="rId43" Type="http://schemas.openxmlformats.org/officeDocument/2006/relationships/slideLayout" Target="../slideLayouts/slideLayout181.xml"/><Relationship Id="rId64" Type="http://schemas.openxmlformats.org/officeDocument/2006/relationships/slideLayout" Target="../slideLayouts/slideLayout202.xml"/><Relationship Id="rId118" Type="http://schemas.openxmlformats.org/officeDocument/2006/relationships/slideLayout" Target="../slideLayouts/slideLayout256.xml"/><Relationship Id="rId139" Type="http://schemas.openxmlformats.org/officeDocument/2006/relationships/slideLayout" Target="../slideLayouts/slideLayout277.xml"/><Relationship Id="rId85" Type="http://schemas.openxmlformats.org/officeDocument/2006/relationships/slideLayout" Target="../slideLayouts/slideLayout223.xml"/><Relationship Id="rId150" Type="http://schemas.openxmlformats.org/officeDocument/2006/relationships/slideLayout" Target="../slideLayouts/slideLayout288.xml"/><Relationship Id="rId171" Type="http://schemas.openxmlformats.org/officeDocument/2006/relationships/slideLayout" Target="../slideLayouts/slideLayout309.xml"/><Relationship Id="rId192" Type="http://schemas.openxmlformats.org/officeDocument/2006/relationships/slideLayout" Target="../slideLayouts/slideLayout330.xml"/><Relationship Id="rId206" Type="http://schemas.openxmlformats.org/officeDocument/2006/relationships/slideLayout" Target="../slideLayouts/slideLayout344.xml"/><Relationship Id="rId12" Type="http://schemas.openxmlformats.org/officeDocument/2006/relationships/slideLayout" Target="../slideLayouts/slideLayout150.xml"/><Relationship Id="rId33" Type="http://schemas.openxmlformats.org/officeDocument/2006/relationships/slideLayout" Target="../slideLayouts/slideLayout171.xml"/><Relationship Id="rId108" Type="http://schemas.openxmlformats.org/officeDocument/2006/relationships/slideLayout" Target="../slideLayouts/slideLayout246.xml"/><Relationship Id="rId129" Type="http://schemas.openxmlformats.org/officeDocument/2006/relationships/slideLayout" Target="../slideLayouts/slideLayout267.xml"/><Relationship Id="rId54" Type="http://schemas.openxmlformats.org/officeDocument/2006/relationships/slideLayout" Target="../slideLayouts/slideLayout192.xml"/><Relationship Id="rId75" Type="http://schemas.openxmlformats.org/officeDocument/2006/relationships/slideLayout" Target="../slideLayouts/slideLayout213.xml"/><Relationship Id="rId96" Type="http://schemas.openxmlformats.org/officeDocument/2006/relationships/slideLayout" Target="../slideLayouts/slideLayout234.xml"/><Relationship Id="rId140" Type="http://schemas.openxmlformats.org/officeDocument/2006/relationships/slideLayout" Target="../slideLayouts/slideLayout278.xml"/><Relationship Id="rId161" Type="http://schemas.openxmlformats.org/officeDocument/2006/relationships/slideLayout" Target="../slideLayouts/slideLayout299.xml"/><Relationship Id="rId182" Type="http://schemas.openxmlformats.org/officeDocument/2006/relationships/slideLayout" Target="../slideLayouts/slideLayout320.xml"/><Relationship Id="rId6" Type="http://schemas.openxmlformats.org/officeDocument/2006/relationships/slideLayout" Target="../slideLayouts/slideLayout144.xml"/><Relationship Id="rId23" Type="http://schemas.openxmlformats.org/officeDocument/2006/relationships/slideLayout" Target="../slideLayouts/slideLayout161.xml"/><Relationship Id="rId119" Type="http://schemas.openxmlformats.org/officeDocument/2006/relationships/slideLayout" Target="../slideLayouts/slideLayout257.xml"/><Relationship Id="rId44" Type="http://schemas.openxmlformats.org/officeDocument/2006/relationships/slideLayout" Target="../slideLayouts/slideLayout182.xml"/><Relationship Id="rId65" Type="http://schemas.openxmlformats.org/officeDocument/2006/relationships/slideLayout" Target="../slideLayouts/slideLayout203.xml"/><Relationship Id="rId86" Type="http://schemas.openxmlformats.org/officeDocument/2006/relationships/slideLayout" Target="../slideLayouts/slideLayout224.xml"/><Relationship Id="rId130" Type="http://schemas.openxmlformats.org/officeDocument/2006/relationships/slideLayout" Target="../slideLayouts/slideLayout268.xml"/><Relationship Id="rId151" Type="http://schemas.openxmlformats.org/officeDocument/2006/relationships/slideLayout" Target="../slideLayouts/slideLayout289.xml"/><Relationship Id="rId172" Type="http://schemas.openxmlformats.org/officeDocument/2006/relationships/slideLayout" Target="../slideLayouts/slideLayout310.xml"/><Relationship Id="rId193" Type="http://schemas.openxmlformats.org/officeDocument/2006/relationships/slideLayout" Target="../slideLayouts/slideLayout331.xml"/><Relationship Id="rId207" Type="http://schemas.openxmlformats.org/officeDocument/2006/relationships/slideLayout" Target="../slideLayouts/slideLayout345.xml"/><Relationship Id="rId13" Type="http://schemas.openxmlformats.org/officeDocument/2006/relationships/slideLayout" Target="../slideLayouts/slideLayout151.xml"/><Relationship Id="rId109" Type="http://schemas.openxmlformats.org/officeDocument/2006/relationships/slideLayout" Target="../slideLayouts/slideLayout247.xml"/><Relationship Id="rId34" Type="http://schemas.openxmlformats.org/officeDocument/2006/relationships/slideLayout" Target="../slideLayouts/slideLayout172.xml"/><Relationship Id="rId55" Type="http://schemas.openxmlformats.org/officeDocument/2006/relationships/slideLayout" Target="../slideLayouts/slideLayout193.xml"/><Relationship Id="rId76" Type="http://schemas.openxmlformats.org/officeDocument/2006/relationships/slideLayout" Target="../slideLayouts/slideLayout214.xml"/><Relationship Id="rId97" Type="http://schemas.openxmlformats.org/officeDocument/2006/relationships/slideLayout" Target="../slideLayouts/slideLayout235.xml"/><Relationship Id="rId120" Type="http://schemas.openxmlformats.org/officeDocument/2006/relationships/slideLayout" Target="../slideLayouts/slideLayout258.xml"/><Relationship Id="rId141" Type="http://schemas.openxmlformats.org/officeDocument/2006/relationships/slideLayout" Target="../slideLayouts/slideLayout279.xml"/><Relationship Id="rId7" Type="http://schemas.openxmlformats.org/officeDocument/2006/relationships/slideLayout" Target="../slideLayouts/slideLayout145.xml"/><Relationship Id="rId162" Type="http://schemas.openxmlformats.org/officeDocument/2006/relationships/slideLayout" Target="../slideLayouts/slideLayout300.xml"/><Relationship Id="rId183" Type="http://schemas.openxmlformats.org/officeDocument/2006/relationships/slideLayout" Target="../slideLayouts/slideLayout321.xml"/><Relationship Id="rId24" Type="http://schemas.openxmlformats.org/officeDocument/2006/relationships/slideLayout" Target="../slideLayouts/slideLayout162.xml"/><Relationship Id="rId45" Type="http://schemas.openxmlformats.org/officeDocument/2006/relationships/slideLayout" Target="../slideLayouts/slideLayout183.xml"/><Relationship Id="rId66" Type="http://schemas.openxmlformats.org/officeDocument/2006/relationships/slideLayout" Target="../slideLayouts/slideLayout204.xml"/><Relationship Id="rId87" Type="http://schemas.openxmlformats.org/officeDocument/2006/relationships/slideLayout" Target="../slideLayouts/slideLayout225.xml"/><Relationship Id="rId110" Type="http://schemas.openxmlformats.org/officeDocument/2006/relationships/slideLayout" Target="../slideLayouts/slideLayout248.xml"/><Relationship Id="rId131" Type="http://schemas.openxmlformats.org/officeDocument/2006/relationships/slideLayout" Target="../slideLayouts/slideLayout269.xml"/><Relationship Id="rId61" Type="http://schemas.openxmlformats.org/officeDocument/2006/relationships/slideLayout" Target="../slideLayouts/slideLayout199.xml"/><Relationship Id="rId82" Type="http://schemas.openxmlformats.org/officeDocument/2006/relationships/slideLayout" Target="../slideLayouts/slideLayout220.xml"/><Relationship Id="rId152" Type="http://schemas.openxmlformats.org/officeDocument/2006/relationships/slideLayout" Target="../slideLayouts/slideLayout290.xml"/><Relationship Id="rId173" Type="http://schemas.openxmlformats.org/officeDocument/2006/relationships/slideLayout" Target="../slideLayouts/slideLayout311.xml"/><Relationship Id="rId194" Type="http://schemas.openxmlformats.org/officeDocument/2006/relationships/slideLayout" Target="../slideLayouts/slideLayout332.xml"/><Relationship Id="rId199" Type="http://schemas.openxmlformats.org/officeDocument/2006/relationships/slideLayout" Target="../slideLayouts/slideLayout337.xml"/><Relationship Id="rId203" Type="http://schemas.openxmlformats.org/officeDocument/2006/relationships/slideLayout" Target="../slideLayouts/slideLayout341.xml"/><Relationship Id="rId208" Type="http://schemas.openxmlformats.org/officeDocument/2006/relationships/slideLayout" Target="../slideLayouts/slideLayout346.xml"/><Relationship Id="rId19" Type="http://schemas.openxmlformats.org/officeDocument/2006/relationships/slideLayout" Target="../slideLayouts/slideLayout157.xml"/><Relationship Id="rId14" Type="http://schemas.openxmlformats.org/officeDocument/2006/relationships/slideLayout" Target="../slideLayouts/slideLayout152.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56" Type="http://schemas.openxmlformats.org/officeDocument/2006/relationships/slideLayout" Target="../slideLayouts/slideLayout194.xml"/><Relationship Id="rId77" Type="http://schemas.openxmlformats.org/officeDocument/2006/relationships/slideLayout" Target="../slideLayouts/slideLayout215.xml"/><Relationship Id="rId100" Type="http://schemas.openxmlformats.org/officeDocument/2006/relationships/slideLayout" Target="../slideLayouts/slideLayout238.xml"/><Relationship Id="rId105" Type="http://schemas.openxmlformats.org/officeDocument/2006/relationships/slideLayout" Target="../slideLayouts/slideLayout243.xml"/><Relationship Id="rId126" Type="http://schemas.openxmlformats.org/officeDocument/2006/relationships/slideLayout" Target="../slideLayouts/slideLayout264.xml"/><Relationship Id="rId147" Type="http://schemas.openxmlformats.org/officeDocument/2006/relationships/slideLayout" Target="../slideLayouts/slideLayout285.xml"/><Relationship Id="rId168" Type="http://schemas.openxmlformats.org/officeDocument/2006/relationships/slideLayout" Target="../slideLayouts/slideLayout306.xml"/><Relationship Id="rId8" Type="http://schemas.openxmlformats.org/officeDocument/2006/relationships/slideLayout" Target="../slideLayouts/slideLayout146.xml"/><Relationship Id="rId51" Type="http://schemas.openxmlformats.org/officeDocument/2006/relationships/slideLayout" Target="../slideLayouts/slideLayout189.xml"/><Relationship Id="rId72" Type="http://schemas.openxmlformats.org/officeDocument/2006/relationships/slideLayout" Target="../slideLayouts/slideLayout210.xml"/><Relationship Id="rId93" Type="http://schemas.openxmlformats.org/officeDocument/2006/relationships/slideLayout" Target="../slideLayouts/slideLayout231.xml"/><Relationship Id="rId98" Type="http://schemas.openxmlformats.org/officeDocument/2006/relationships/slideLayout" Target="../slideLayouts/slideLayout236.xml"/><Relationship Id="rId121" Type="http://schemas.openxmlformats.org/officeDocument/2006/relationships/slideLayout" Target="../slideLayouts/slideLayout259.xml"/><Relationship Id="rId142" Type="http://schemas.openxmlformats.org/officeDocument/2006/relationships/slideLayout" Target="../slideLayouts/slideLayout280.xml"/><Relationship Id="rId163" Type="http://schemas.openxmlformats.org/officeDocument/2006/relationships/slideLayout" Target="../slideLayouts/slideLayout301.xml"/><Relationship Id="rId184" Type="http://schemas.openxmlformats.org/officeDocument/2006/relationships/slideLayout" Target="../slideLayouts/slideLayout322.xml"/><Relationship Id="rId189" Type="http://schemas.openxmlformats.org/officeDocument/2006/relationships/slideLayout" Target="../slideLayouts/slideLayout327.xml"/><Relationship Id="rId3" Type="http://schemas.openxmlformats.org/officeDocument/2006/relationships/slideLayout" Target="../slideLayouts/slideLayout141.xml"/><Relationship Id="rId25" Type="http://schemas.openxmlformats.org/officeDocument/2006/relationships/slideLayout" Target="../slideLayouts/slideLayout163.xml"/><Relationship Id="rId46" Type="http://schemas.openxmlformats.org/officeDocument/2006/relationships/slideLayout" Target="../slideLayouts/slideLayout184.xml"/><Relationship Id="rId67" Type="http://schemas.openxmlformats.org/officeDocument/2006/relationships/slideLayout" Target="../slideLayouts/slideLayout205.xml"/><Relationship Id="rId116" Type="http://schemas.openxmlformats.org/officeDocument/2006/relationships/slideLayout" Target="../slideLayouts/slideLayout254.xml"/><Relationship Id="rId137" Type="http://schemas.openxmlformats.org/officeDocument/2006/relationships/slideLayout" Target="../slideLayouts/slideLayout275.xml"/><Relationship Id="rId158" Type="http://schemas.openxmlformats.org/officeDocument/2006/relationships/slideLayout" Target="../slideLayouts/slideLayout296.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62" Type="http://schemas.openxmlformats.org/officeDocument/2006/relationships/slideLayout" Target="../slideLayouts/slideLayout200.xml"/><Relationship Id="rId83" Type="http://schemas.openxmlformats.org/officeDocument/2006/relationships/slideLayout" Target="../slideLayouts/slideLayout221.xml"/><Relationship Id="rId88" Type="http://schemas.openxmlformats.org/officeDocument/2006/relationships/slideLayout" Target="../slideLayouts/slideLayout226.xml"/><Relationship Id="rId111" Type="http://schemas.openxmlformats.org/officeDocument/2006/relationships/slideLayout" Target="../slideLayouts/slideLayout249.xml"/><Relationship Id="rId132" Type="http://schemas.openxmlformats.org/officeDocument/2006/relationships/slideLayout" Target="../slideLayouts/slideLayout270.xml"/><Relationship Id="rId153" Type="http://schemas.openxmlformats.org/officeDocument/2006/relationships/slideLayout" Target="../slideLayouts/slideLayout291.xml"/><Relationship Id="rId174" Type="http://schemas.openxmlformats.org/officeDocument/2006/relationships/slideLayout" Target="../slideLayouts/slideLayout312.xml"/><Relationship Id="rId179" Type="http://schemas.openxmlformats.org/officeDocument/2006/relationships/slideLayout" Target="../slideLayouts/slideLayout317.xml"/><Relationship Id="rId195" Type="http://schemas.openxmlformats.org/officeDocument/2006/relationships/slideLayout" Target="../slideLayouts/slideLayout333.xml"/><Relationship Id="rId209" Type="http://schemas.openxmlformats.org/officeDocument/2006/relationships/slideLayout" Target="../slideLayouts/slideLayout347.xml"/><Relationship Id="rId190" Type="http://schemas.openxmlformats.org/officeDocument/2006/relationships/slideLayout" Target="../slideLayouts/slideLayout328.xml"/><Relationship Id="rId204" Type="http://schemas.openxmlformats.org/officeDocument/2006/relationships/slideLayout" Target="../slideLayouts/slideLayout342.xml"/><Relationship Id="rId15" Type="http://schemas.openxmlformats.org/officeDocument/2006/relationships/slideLayout" Target="../slideLayouts/slideLayout153.xml"/><Relationship Id="rId36" Type="http://schemas.openxmlformats.org/officeDocument/2006/relationships/slideLayout" Target="../slideLayouts/slideLayout174.xml"/><Relationship Id="rId57" Type="http://schemas.openxmlformats.org/officeDocument/2006/relationships/slideLayout" Target="../slideLayouts/slideLayout195.xml"/><Relationship Id="rId106" Type="http://schemas.openxmlformats.org/officeDocument/2006/relationships/slideLayout" Target="../slideLayouts/slideLayout244.xml"/><Relationship Id="rId127" Type="http://schemas.openxmlformats.org/officeDocument/2006/relationships/slideLayout" Target="../slideLayouts/slideLayout265.xml"/><Relationship Id="rId10" Type="http://schemas.openxmlformats.org/officeDocument/2006/relationships/slideLayout" Target="../slideLayouts/slideLayout148.xml"/><Relationship Id="rId31" Type="http://schemas.openxmlformats.org/officeDocument/2006/relationships/slideLayout" Target="../slideLayouts/slideLayout169.xml"/><Relationship Id="rId52" Type="http://schemas.openxmlformats.org/officeDocument/2006/relationships/slideLayout" Target="../slideLayouts/slideLayout190.xml"/><Relationship Id="rId73" Type="http://schemas.openxmlformats.org/officeDocument/2006/relationships/slideLayout" Target="../slideLayouts/slideLayout211.xml"/><Relationship Id="rId78" Type="http://schemas.openxmlformats.org/officeDocument/2006/relationships/slideLayout" Target="../slideLayouts/slideLayout216.xml"/><Relationship Id="rId94" Type="http://schemas.openxmlformats.org/officeDocument/2006/relationships/slideLayout" Target="../slideLayouts/slideLayout232.xml"/><Relationship Id="rId99" Type="http://schemas.openxmlformats.org/officeDocument/2006/relationships/slideLayout" Target="../slideLayouts/slideLayout237.xml"/><Relationship Id="rId101" Type="http://schemas.openxmlformats.org/officeDocument/2006/relationships/slideLayout" Target="../slideLayouts/slideLayout239.xml"/><Relationship Id="rId122" Type="http://schemas.openxmlformats.org/officeDocument/2006/relationships/slideLayout" Target="../slideLayouts/slideLayout260.xml"/><Relationship Id="rId143" Type="http://schemas.openxmlformats.org/officeDocument/2006/relationships/slideLayout" Target="../slideLayouts/slideLayout281.xml"/><Relationship Id="rId148" Type="http://schemas.openxmlformats.org/officeDocument/2006/relationships/slideLayout" Target="../slideLayouts/slideLayout286.xml"/><Relationship Id="rId164" Type="http://schemas.openxmlformats.org/officeDocument/2006/relationships/slideLayout" Target="../slideLayouts/slideLayout302.xml"/><Relationship Id="rId169" Type="http://schemas.openxmlformats.org/officeDocument/2006/relationships/slideLayout" Target="../slideLayouts/slideLayout307.xml"/><Relationship Id="rId185" Type="http://schemas.openxmlformats.org/officeDocument/2006/relationships/slideLayout" Target="../slideLayouts/slideLayout323.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80" Type="http://schemas.openxmlformats.org/officeDocument/2006/relationships/slideLayout" Target="../slideLayouts/slideLayout318.xml"/><Relationship Id="rId210" Type="http://schemas.openxmlformats.org/officeDocument/2006/relationships/slideLayout" Target="../slideLayouts/slideLayout348.xml"/><Relationship Id="rId26" Type="http://schemas.openxmlformats.org/officeDocument/2006/relationships/slideLayout" Target="../slideLayouts/slideLayout164.xml"/><Relationship Id="rId47" Type="http://schemas.openxmlformats.org/officeDocument/2006/relationships/slideLayout" Target="../slideLayouts/slideLayout185.xml"/><Relationship Id="rId68" Type="http://schemas.openxmlformats.org/officeDocument/2006/relationships/slideLayout" Target="../slideLayouts/slideLayout206.xml"/><Relationship Id="rId89" Type="http://schemas.openxmlformats.org/officeDocument/2006/relationships/slideLayout" Target="../slideLayouts/slideLayout227.xml"/><Relationship Id="rId112" Type="http://schemas.openxmlformats.org/officeDocument/2006/relationships/slideLayout" Target="../slideLayouts/slideLayout250.xml"/><Relationship Id="rId133" Type="http://schemas.openxmlformats.org/officeDocument/2006/relationships/slideLayout" Target="../slideLayouts/slideLayout271.xml"/><Relationship Id="rId154" Type="http://schemas.openxmlformats.org/officeDocument/2006/relationships/slideLayout" Target="../slideLayouts/slideLayout292.xml"/><Relationship Id="rId175" Type="http://schemas.openxmlformats.org/officeDocument/2006/relationships/slideLayout" Target="../slideLayouts/slideLayout313.xml"/><Relationship Id="rId196" Type="http://schemas.openxmlformats.org/officeDocument/2006/relationships/slideLayout" Target="../slideLayouts/slideLayout334.xml"/><Relationship Id="rId200" Type="http://schemas.openxmlformats.org/officeDocument/2006/relationships/slideLayout" Target="../slideLayouts/slideLayout338.xml"/><Relationship Id="rId16" Type="http://schemas.openxmlformats.org/officeDocument/2006/relationships/slideLayout" Target="../slideLayouts/slideLayout154.xml"/><Relationship Id="rId37" Type="http://schemas.openxmlformats.org/officeDocument/2006/relationships/slideLayout" Target="../slideLayouts/slideLayout175.xml"/><Relationship Id="rId58" Type="http://schemas.openxmlformats.org/officeDocument/2006/relationships/slideLayout" Target="../slideLayouts/slideLayout196.xml"/><Relationship Id="rId79" Type="http://schemas.openxmlformats.org/officeDocument/2006/relationships/slideLayout" Target="../slideLayouts/slideLayout217.xml"/><Relationship Id="rId102" Type="http://schemas.openxmlformats.org/officeDocument/2006/relationships/slideLayout" Target="../slideLayouts/slideLayout240.xml"/><Relationship Id="rId123" Type="http://schemas.openxmlformats.org/officeDocument/2006/relationships/slideLayout" Target="../slideLayouts/slideLayout261.xml"/><Relationship Id="rId144" Type="http://schemas.openxmlformats.org/officeDocument/2006/relationships/slideLayout" Target="../slideLayouts/slideLayout282.xml"/><Relationship Id="rId90" Type="http://schemas.openxmlformats.org/officeDocument/2006/relationships/slideLayout" Target="../slideLayouts/slideLayout228.xml"/><Relationship Id="rId165" Type="http://schemas.openxmlformats.org/officeDocument/2006/relationships/slideLayout" Target="../slideLayouts/slideLayout303.xml"/><Relationship Id="rId186" Type="http://schemas.openxmlformats.org/officeDocument/2006/relationships/slideLayout" Target="../slideLayouts/slideLayout324.xml"/><Relationship Id="rId211" Type="http://schemas.openxmlformats.org/officeDocument/2006/relationships/theme" Target="../theme/theme13.xml"/><Relationship Id="rId27" Type="http://schemas.openxmlformats.org/officeDocument/2006/relationships/slideLayout" Target="../slideLayouts/slideLayout165.xml"/><Relationship Id="rId48" Type="http://schemas.openxmlformats.org/officeDocument/2006/relationships/slideLayout" Target="../slideLayouts/slideLayout186.xml"/><Relationship Id="rId69" Type="http://schemas.openxmlformats.org/officeDocument/2006/relationships/slideLayout" Target="../slideLayouts/slideLayout207.xml"/><Relationship Id="rId113" Type="http://schemas.openxmlformats.org/officeDocument/2006/relationships/slideLayout" Target="../slideLayouts/slideLayout251.xml"/><Relationship Id="rId134" Type="http://schemas.openxmlformats.org/officeDocument/2006/relationships/slideLayout" Target="../slideLayouts/slideLayout272.xml"/><Relationship Id="rId80" Type="http://schemas.openxmlformats.org/officeDocument/2006/relationships/slideLayout" Target="../slideLayouts/slideLayout218.xml"/><Relationship Id="rId155" Type="http://schemas.openxmlformats.org/officeDocument/2006/relationships/slideLayout" Target="../slideLayouts/slideLayout293.xml"/><Relationship Id="rId176" Type="http://schemas.openxmlformats.org/officeDocument/2006/relationships/slideLayout" Target="../slideLayouts/slideLayout314.xml"/><Relationship Id="rId197" Type="http://schemas.openxmlformats.org/officeDocument/2006/relationships/slideLayout" Target="../slideLayouts/slideLayout335.xml"/><Relationship Id="rId201" Type="http://schemas.openxmlformats.org/officeDocument/2006/relationships/slideLayout" Target="../slideLayouts/slideLayout339.xml"/><Relationship Id="rId17" Type="http://schemas.openxmlformats.org/officeDocument/2006/relationships/slideLayout" Target="../slideLayouts/slideLayout155.xml"/><Relationship Id="rId38" Type="http://schemas.openxmlformats.org/officeDocument/2006/relationships/slideLayout" Target="../slideLayouts/slideLayout176.xml"/><Relationship Id="rId59" Type="http://schemas.openxmlformats.org/officeDocument/2006/relationships/slideLayout" Target="../slideLayouts/slideLayout197.xml"/><Relationship Id="rId103" Type="http://schemas.openxmlformats.org/officeDocument/2006/relationships/slideLayout" Target="../slideLayouts/slideLayout241.xml"/><Relationship Id="rId124" Type="http://schemas.openxmlformats.org/officeDocument/2006/relationships/slideLayout" Target="../slideLayouts/slideLayout262.xml"/><Relationship Id="rId70" Type="http://schemas.openxmlformats.org/officeDocument/2006/relationships/slideLayout" Target="../slideLayouts/slideLayout208.xml"/><Relationship Id="rId91" Type="http://schemas.openxmlformats.org/officeDocument/2006/relationships/slideLayout" Target="../slideLayouts/slideLayout229.xml"/><Relationship Id="rId145" Type="http://schemas.openxmlformats.org/officeDocument/2006/relationships/slideLayout" Target="../slideLayouts/slideLayout283.xml"/><Relationship Id="rId166" Type="http://schemas.openxmlformats.org/officeDocument/2006/relationships/slideLayout" Target="../slideLayouts/slideLayout304.xml"/><Relationship Id="rId187" Type="http://schemas.openxmlformats.org/officeDocument/2006/relationships/slideLayout" Target="../slideLayouts/slideLayout325.xml"/><Relationship Id="rId1" Type="http://schemas.openxmlformats.org/officeDocument/2006/relationships/slideLayout" Target="../slideLayouts/slideLayout139.xml"/><Relationship Id="rId28" Type="http://schemas.openxmlformats.org/officeDocument/2006/relationships/slideLayout" Target="../slideLayouts/slideLayout166.xml"/><Relationship Id="rId49" Type="http://schemas.openxmlformats.org/officeDocument/2006/relationships/slideLayout" Target="../slideLayouts/slideLayout187.xml"/><Relationship Id="rId114" Type="http://schemas.openxmlformats.org/officeDocument/2006/relationships/slideLayout" Target="../slideLayouts/slideLayout252.xml"/><Relationship Id="rId60" Type="http://schemas.openxmlformats.org/officeDocument/2006/relationships/slideLayout" Target="../slideLayouts/slideLayout198.xml"/><Relationship Id="rId81" Type="http://schemas.openxmlformats.org/officeDocument/2006/relationships/slideLayout" Target="../slideLayouts/slideLayout219.xml"/><Relationship Id="rId135" Type="http://schemas.openxmlformats.org/officeDocument/2006/relationships/slideLayout" Target="../slideLayouts/slideLayout273.xml"/><Relationship Id="rId156" Type="http://schemas.openxmlformats.org/officeDocument/2006/relationships/slideLayout" Target="../slideLayouts/slideLayout294.xml"/><Relationship Id="rId177" Type="http://schemas.openxmlformats.org/officeDocument/2006/relationships/slideLayout" Target="../slideLayouts/slideLayout315.xml"/><Relationship Id="rId198" Type="http://schemas.openxmlformats.org/officeDocument/2006/relationships/slideLayout" Target="../slideLayouts/slideLayout336.xml"/><Relationship Id="rId202" Type="http://schemas.openxmlformats.org/officeDocument/2006/relationships/slideLayout" Target="../slideLayouts/slideLayout340.xml"/><Relationship Id="rId18" Type="http://schemas.openxmlformats.org/officeDocument/2006/relationships/slideLayout" Target="../slideLayouts/slideLayout156.xml"/><Relationship Id="rId39" Type="http://schemas.openxmlformats.org/officeDocument/2006/relationships/slideLayout" Target="../slideLayouts/slideLayout177.xml"/><Relationship Id="rId50" Type="http://schemas.openxmlformats.org/officeDocument/2006/relationships/slideLayout" Target="../slideLayouts/slideLayout188.xml"/><Relationship Id="rId104" Type="http://schemas.openxmlformats.org/officeDocument/2006/relationships/slideLayout" Target="../slideLayouts/slideLayout242.xml"/><Relationship Id="rId125" Type="http://schemas.openxmlformats.org/officeDocument/2006/relationships/slideLayout" Target="../slideLayouts/slideLayout263.xml"/><Relationship Id="rId146" Type="http://schemas.openxmlformats.org/officeDocument/2006/relationships/slideLayout" Target="../slideLayouts/slideLayout284.xml"/><Relationship Id="rId167" Type="http://schemas.openxmlformats.org/officeDocument/2006/relationships/slideLayout" Target="../slideLayouts/slideLayout305.xml"/><Relationship Id="rId188" Type="http://schemas.openxmlformats.org/officeDocument/2006/relationships/slideLayout" Target="../slideLayouts/slideLayout326.xml"/><Relationship Id="rId71" Type="http://schemas.openxmlformats.org/officeDocument/2006/relationships/slideLayout" Target="../slideLayouts/slideLayout209.xml"/><Relationship Id="rId92" Type="http://schemas.openxmlformats.org/officeDocument/2006/relationships/slideLayout" Target="../slideLayouts/slideLayout230.xml"/><Relationship Id="rId2" Type="http://schemas.openxmlformats.org/officeDocument/2006/relationships/slideLayout" Target="../slideLayouts/slideLayout140.xml"/><Relationship Id="rId29" Type="http://schemas.openxmlformats.org/officeDocument/2006/relationships/slideLayout" Target="../slideLayouts/slideLayout167.xml"/><Relationship Id="rId40" Type="http://schemas.openxmlformats.org/officeDocument/2006/relationships/slideLayout" Target="../slideLayouts/slideLayout178.xml"/><Relationship Id="rId115" Type="http://schemas.openxmlformats.org/officeDocument/2006/relationships/slideLayout" Target="../slideLayouts/slideLayout253.xml"/><Relationship Id="rId136" Type="http://schemas.openxmlformats.org/officeDocument/2006/relationships/slideLayout" Target="../slideLayouts/slideLayout274.xml"/><Relationship Id="rId157" Type="http://schemas.openxmlformats.org/officeDocument/2006/relationships/slideLayout" Target="../slideLayouts/slideLayout295.xml"/><Relationship Id="rId178" Type="http://schemas.openxmlformats.org/officeDocument/2006/relationships/slideLayout" Target="../slideLayouts/slideLayout3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theme" Target="../theme/theme14.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15.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1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1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1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6.pn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2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430.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432.xml"/><Relationship Id="rId1" Type="http://schemas.openxmlformats.org/officeDocument/2006/relationships/slideLayout" Target="../slideLayouts/slideLayout4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23.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444.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446.xml"/><Relationship Id="rId1" Type="http://schemas.openxmlformats.org/officeDocument/2006/relationships/slideLayout" Target="../slideLayouts/slideLayout44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7.pn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26.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7.xml"/><Relationship Id="rId1" Type="http://schemas.openxmlformats.org/officeDocument/2006/relationships/slideLayout" Target="../slideLayouts/slideLayout45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29.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slideLayout" Target="../slideLayouts/slideLayout495.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slideLayout" Target="../slideLayouts/slideLayout508.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slideLayout" Target="../slideLayouts/slideLayout507.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image" Target="../media/image8.png"/><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theme" Target="../theme/theme32.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theme" Target="../theme/theme33.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slideLayout" Target="../slideLayouts/slideLayout532.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theme" Target="../theme/theme34.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7.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65493007"/>
      </p:ext>
    </p:extLst>
  </p:cSld>
  <p:clrMap bg1="dk2" tx1="lt1" bg2="dk1" tx2="lt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06702967"/>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1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ECADF195-D7A5-4C4A-AD9C-04E29A26DB56}" type="slidenum">
              <a:rPr lang="en-US"/>
              <a:pPr>
                <a:defRPr/>
              </a:pPr>
              <a:t>‹#›</a:t>
            </a:fld>
            <a:endParaRPr lang="en-US"/>
          </a:p>
        </p:txBody>
      </p:sp>
    </p:spTree>
    <p:extLst>
      <p:ext uri="{BB962C8B-B14F-4D97-AF65-F5344CB8AC3E}">
        <p14:creationId xmlns:p14="http://schemas.microsoft.com/office/powerpoint/2010/main" val="3466038096"/>
      </p:ext>
    </p:extLst>
  </p:cSld>
  <p:clrMap bg1="dk2" tx1="lt1" bg2="dk1" tx2="lt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536842769"/>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 id="2147484571" r:id="rId13"/>
    <p:sldLayoutId id="2147484572" r:id="rId14"/>
    <p:sldLayoutId id="2147484573" r:id="rId15"/>
    <p:sldLayoutId id="2147484574" r:id="rId16"/>
    <p:sldLayoutId id="2147484575" r:id="rId17"/>
    <p:sldLayoutId id="2147484576" r:id="rId18"/>
    <p:sldLayoutId id="2147484577" r:id="rId19"/>
    <p:sldLayoutId id="2147484578" r:id="rId20"/>
    <p:sldLayoutId id="2147484579" r:id="rId21"/>
    <p:sldLayoutId id="2147484580" r:id="rId22"/>
    <p:sldLayoutId id="2147484581" r:id="rId23"/>
    <p:sldLayoutId id="2147484582" r:id="rId24"/>
    <p:sldLayoutId id="2147484583" r:id="rId25"/>
    <p:sldLayoutId id="2147484584" r:id="rId26"/>
    <p:sldLayoutId id="2147484585" r:id="rId27"/>
    <p:sldLayoutId id="2147484586" r:id="rId28"/>
    <p:sldLayoutId id="2147484587" r:id="rId29"/>
    <p:sldLayoutId id="2147484588" r:id="rId30"/>
    <p:sldLayoutId id="2147484589" r:id="rId31"/>
    <p:sldLayoutId id="2147484590" r:id="rId32"/>
    <p:sldLayoutId id="2147484591" r:id="rId33"/>
    <p:sldLayoutId id="2147484592" r:id="rId34"/>
    <p:sldLayoutId id="2147484593" r:id="rId35"/>
    <p:sldLayoutId id="2147484594" r:id="rId36"/>
    <p:sldLayoutId id="2147484595" r:id="rId37"/>
    <p:sldLayoutId id="2147484596" r:id="rId38"/>
    <p:sldLayoutId id="2147484597" r:id="rId39"/>
    <p:sldLayoutId id="2147484598" r:id="rId40"/>
    <p:sldLayoutId id="2147484599" r:id="rId41"/>
    <p:sldLayoutId id="2147484600" r:id="rId42"/>
    <p:sldLayoutId id="2147484601" r:id="rId43"/>
    <p:sldLayoutId id="2147484602" r:id="rId44"/>
    <p:sldLayoutId id="2147484603" r:id="rId45"/>
    <p:sldLayoutId id="2147484604" r:id="rId46"/>
    <p:sldLayoutId id="2147484605" r:id="rId47"/>
    <p:sldLayoutId id="2147484606" r:id="rId48"/>
    <p:sldLayoutId id="2147484607" r:id="rId49"/>
    <p:sldLayoutId id="2147484608" r:id="rId50"/>
    <p:sldLayoutId id="2147484609" r:id="rId51"/>
    <p:sldLayoutId id="2147484610" r:id="rId52"/>
    <p:sldLayoutId id="2147484611" r:id="rId53"/>
    <p:sldLayoutId id="2147484612" r:id="rId54"/>
    <p:sldLayoutId id="2147484613" r:id="rId55"/>
    <p:sldLayoutId id="2147484614" r:id="rId56"/>
    <p:sldLayoutId id="2147484615" r:id="rId57"/>
    <p:sldLayoutId id="2147484616" r:id="rId58"/>
    <p:sldLayoutId id="2147484617" r:id="rId59"/>
    <p:sldLayoutId id="2147484618" r:id="rId60"/>
    <p:sldLayoutId id="2147484619" r:id="rId61"/>
    <p:sldLayoutId id="2147484620" r:id="rId62"/>
    <p:sldLayoutId id="2147484621" r:id="rId63"/>
    <p:sldLayoutId id="2147484622" r:id="rId64"/>
    <p:sldLayoutId id="2147484623" r:id="rId65"/>
    <p:sldLayoutId id="2147484624" r:id="rId66"/>
    <p:sldLayoutId id="2147484625" r:id="rId67"/>
    <p:sldLayoutId id="2147484626" r:id="rId68"/>
    <p:sldLayoutId id="2147484627" r:id="rId69"/>
    <p:sldLayoutId id="2147484628" r:id="rId70"/>
    <p:sldLayoutId id="2147484629" r:id="rId71"/>
    <p:sldLayoutId id="2147484630" r:id="rId72"/>
    <p:sldLayoutId id="2147484631" r:id="rId73"/>
    <p:sldLayoutId id="2147484632" r:id="rId74"/>
    <p:sldLayoutId id="2147484633" r:id="rId75"/>
    <p:sldLayoutId id="2147484634" r:id="rId76"/>
    <p:sldLayoutId id="2147484635" r:id="rId77"/>
    <p:sldLayoutId id="2147484636" r:id="rId78"/>
    <p:sldLayoutId id="2147484637" r:id="rId79"/>
    <p:sldLayoutId id="2147484638" r:id="rId80"/>
    <p:sldLayoutId id="2147484639" r:id="rId81"/>
    <p:sldLayoutId id="2147484640" r:id="rId82"/>
    <p:sldLayoutId id="2147484641" r:id="rId83"/>
    <p:sldLayoutId id="2147484642" r:id="rId84"/>
    <p:sldLayoutId id="2147484643" r:id="rId85"/>
    <p:sldLayoutId id="2147484644" r:id="rId86"/>
    <p:sldLayoutId id="2147484645" r:id="rId87"/>
    <p:sldLayoutId id="2147484646" r:id="rId88"/>
    <p:sldLayoutId id="2147484647" r:id="rId89"/>
    <p:sldLayoutId id="2147484648" r:id="rId90"/>
    <p:sldLayoutId id="2147484649" r:id="rId91"/>
    <p:sldLayoutId id="2147484650" r:id="rId92"/>
    <p:sldLayoutId id="2147484651" r:id="rId93"/>
    <p:sldLayoutId id="2147484652" r:id="rId94"/>
    <p:sldLayoutId id="2147484653" r:id="rId95"/>
    <p:sldLayoutId id="2147484654" r:id="rId96"/>
    <p:sldLayoutId id="2147484655" r:id="rId97"/>
    <p:sldLayoutId id="2147484656" r:id="rId98"/>
    <p:sldLayoutId id="2147484657" r:id="rId99"/>
    <p:sldLayoutId id="2147484658" r:id="rId100"/>
    <p:sldLayoutId id="2147484659" r:id="rId101"/>
    <p:sldLayoutId id="2147484660" r:id="rId102"/>
    <p:sldLayoutId id="2147484661" r:id="rId103"/>
    <p:sldLayoutId id="2147484662" r:id="rId104"/>
    <p:sldLayoutId id="2147484663" r:id="rId105"/>
    <p:sldLayoutId id="2147484664" r:id="rId106"/>
    <p:sldLayoutId id="2147484665" r:id="rId107"/>
    <p:sldLayoutId id="2147484666" r:id="rId108"/>
    <p:sldLayoutId id="2147484667" r:id="rId109"/>
    <p:sldLayoutId id="2147484668" r:id="rId110"/>
    <p:sldLayoutId id="2147484669" r:id="rId111"/>
    <p:sldLayoutId id="2147484670" r:id="rId112"/>
    <p:sldLayoutId id="2147484671" r:id="rId113"/>
    <p:sldLayoutId id="2147484672" r:id="rId114"/>
    <p:sldLayoutId id="2147484673" r:id="rId115"/>
    <p:sldLayoutId id="2147484674" r:id="rId116"/>
    <p:sldLayoutId id="2147484675" r:id="rId117"/>
    <p:sldLayoutId id="2147484676" r:id="rId118"/>
    <p:sldLayoutId id="2147484677" r:id="rId119"/>
    <p:sldLayoutId id="2147484678" r:id="rId120"/>
    <p:sldLayoutId id="2147484679" r:id="rId121"/>
    <p:sldLayoutId id="2147484680" r:id="rId122"/>
    <p:sldLayoutId id="2147484681" r:id="rId123"/>
    <p:sldLayoutId id="2147484682" r:id="rId124"/>
    <p:sldLayoutId id="2147484683" r:id="rId125"/>
    <p:sldLayoutId id="2147484684" r:id="rId126"/>
    <p:sldLayoutId id="2147484685" r:id="rId127"/>
    <p:sldLayoutId id="2147484686" r:id="rId128"/>
    <p:sldLayoutId id="2147484687" r:id="rId129"/>
    <p:sldLayoutId id="2147484688" r:id="rId130"/>
    <p:sldLayoutId id="2147484689" r:id="rId131"/>
    <p:sldLayoutId id="2147484690" r:id="rId132"/>
    <p:sldLayoutId id="2147484691" r:id="rId133"/>
    <p:sldLayoutId id="2147484692" r:id="rId134"/>
    <p:sldLayoutId id="2147484693" r:id="rId135"/>
    <p:sldLayoutId id="2147484694" r:id="rId136"/>
    <p:sldLayoutId id="2147484695" r:id="rId137"/>
    <p:sldLayoutId id="2147484696" r:id="rId138"/>
    <p:sldLayoutId id="2147484697" r:id="rId139"/>
    <p:sldLayoutId id="2147484698" r:id="rId140"/>
    <p:sldLayoutId id="2147484699" r:id="rId141"/>
    <p:sldLayoutId id="2147484700" r:id="rId142"/>
    <p:sldLayoutId id="2147484701" r:id="rId143"/>
    <p:sldLayoutId id="2147484702" r:id="rId144"/>
    <p:sldLayoutId id="2147484703" r:id="rId145"/>
    <p:sldLayoutId id="2147484704" r:id="rId146"/>
    <p:sldLayoutId id="2147484705" r:id="rId147"/>
    <p:sldLayoutId id="2147484706" r:id="rId148"/>
    <p:sldLayoutId id="2147484707" r:id="rId149"/>
    <p:sldLayoutId id="2147484708" r:id="rId150"/>
    <p:sldLayoutId id="2147484709" r:id="rId151"/>
    <p:sldLayoutId id="2147484710" r:id="rId152"/>
    <p:sldLayoutId id="2147484711" r:id="rId153"/>
    <p:sldLayoutId id="2147484712" r:id="rId154"/>
    <p:sldLayoutId id="2147484713" r:id="rId155"/>
    <p:sldLayoutId id="2147484714" r:id="rId156"/>
    <p:sldLayoutId id="2147484715" r:id="rId157"/>
    <p:sldLayoutId id="2147484716" r:id="rId158"/>
    <p:sldLayoutId id="2147484717" r:id="rId159"/>
    <p:sldLayoutId id="2147484718" r:id="rId160"/>
    <p:sldLayoutId id="2147484719" r:id="rId161"/>
    <p:sldLayoutId id="2147484720" r:id="rId162"/>
    <p:sldLayoutId id="2147484721" r:id="rId163"/>
    <p:sldLayoutId id="2147484722" r:id="rId164"/>
    <p:sldLayoutId id="2147484723" r:id="rId165"/>
    <p:sldLayoutId id="2147484724" r:id="rId166"/>
    <p:sldLayoutId id="2147484725" r:id="rId167"/>
    <p:sldLayoutId id="2147484726" r:id="rId168"/>
    <p:sldLayoutId id="2147484727" r:id="rId169"/>
    <p:sldLayoutId id="2147484728" r:id="rId170"/>
    <p:sldLayoutId id="2147484729" r:id="rId171"/>
    <p:sldLayoutId id="2147484730" r:id="rId172"/>
    <p:sldLayoutId id="2147484731" r:id="rId173"/>
    <p:sldLayoutId id="2147484732" r:id="rId174"/>
    <p:sldLayoutId id="2147484733" r:id="rId175"/>
    <p:sldLayoutId id="2147484734" r:id="rId176"/>
    <p:sldLayoutId id="2147484735" r:id="rId177"/>
    <p:sldLayoutId id="2147484736" r:id="rId178"/>
    <p:sldLayoutId id="2147484737" r:id="rId179"/>
    <p:sldLayoutId id="2147484738" r:id="rId180"/>
    <p:sldLayoutId id="2147484739" r:id="rId181"/>
    <p:sldLayoutId id="2147484740" r:id="rId182"/>
    <p:sldLayoutId id="2147484741" r:id="rId183"/>
    <p:sldLayoutId id="2147484742" r:id="rId184"/>
    <p:sldLayoutId id="2147484743" r:id="rId185"/>
    <p:sldLayoutId id="2147484744" r:id="rId186"/>
    <p:sldLayoutId id="2147484745" r:id="rId187"/>
    <p:sldLayoutId id="2147484746" r:id="rId188"/>
    <p:sldLayoutId id="2147484747" r:id="rId189"/>
    <p:sldLayoutId id="2147484748" r:id="rId190"/>
    <p:sldLayoutId id="2147484749" r:id="rId191"/>
    <p:sldLayoutId id="2147484750" r:id="rId192"/>
    <p:sldLayoutId id="2147484751" r:id="rId193"/>
    <p:sldLayoutId id="2147484752" r:id="rId194"/>
    <p:sldLayoutId id="2147484753" r:id="rId195"/>
    <p:sldLayoutId id="2147484754" r:id="rId196"/>
    <p:sldLayoutId id="2147484755" r:id="rId197"/>
    <p:sldLayoutId id="2147484756" r:id="rId198"/>
    <p:sldLayoutId id="2147484757" r:id="rId199"/>
    <p:sldLayoutId id="2147484758" r:id="rId200"/>
    <p:sldLayoutId id="2147484759" r:id="rId201"/>
    <p:sldLayoutId id="2147484760" r:id="rId202"/>
    <p:sldLayoutId id="2147484761" r:id="rId203"/>
    <p:sldLayoutId id="2147484762" r:id="rId204"/>
    <p:sldLayoutId id="2147484763" r:id="rId205"/>
    <p:sldLayoutId id="2147484764" r:id="rId206"/>
    <p:sldLayoutId id="2147484765" r:id="rId207"/>
    <p:sldLayoutId id="2147484766" r:id="rId208"/>
    <p:sldLayoutId id="2147484767" r:id="rId209"/>
    <p:sldLayoutId id="2147484768" r:id="rId2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15764538"/>
      </p:ext>
    </p:extLst>
  </p:cSld>
  <p:clrMap bg1="dk2" tx1="lt1" bg2="dk1" tx2="lt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 id="214748478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90C9A1B0-4BA3-F74F-B81F-FC360414772A}"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173152202"/>
      </p:ext>
    </p:extLst>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97500839"/>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A0A56493-1F1B-804F-B5EE-9D2C0D2187E3}" type="datetime1">
              <a:rPr lang="en-US">
                <a:solidFill>
                  <a:srgbClr val="FFFFFF"/>
                </a:solidFill>
              </a:rPr>
              <a:pPr>
                <a:defRPr/>
              </a:pPr>
              <a:t>12/12/23</a:t>
            </a:fld>
            <a:endParaRPr lang="en-US">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6F8342-48F6-9C40-BAF7-942A8789040A}"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330005"/>
      </p:ext>
    </p:extLst>
  </p:cSld>
  <p:clrMap bg1="dk2" tx1="lt1" bg2="dk1" tx2="lt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970742857"/>
      </p:ext>
    </p:extLst>
  </p:cSld>
  <p:clrMap bg1="dk2" tx1="lt1" bg2="dk1" tx2="lt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625245926"/>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12700"/>
            <a:ext cx="9156700" cy="6870700"/>
            <a:chOff x="0" y="-8"/>
            <a:chExt cx="5768" cy="4328"/>
          </a:xfrm>
        </p:grpSpPr>
        <p:sp>
          <p:nvSpPr>
            <p:cNvPr id="470019" name="Rectangle 1027"/>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0020" name="Rectangle 1028"/>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0021"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2"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3"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0024"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5"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6"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7"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8"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9"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0"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1"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2"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3"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4"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5"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6"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7"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pic>
          <p:nvPicPr>
            <p:cNvPr id="38939" name="Picture 1046"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70039" name="Rectangle 104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70040" name="Rectangle 104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41" name="Rectangle 104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470042" name="Rectangle 105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470043" name="Rectangle 105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9E7B2D81-C3A7-B241-B1FC-A86942EB6F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0"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463550"/>
            <a:ext cx="77708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55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66"/>
              </a:buClr>
              <a:buSzPct val="100000"/>
              <a:buFont typeface="Times New Roman" charset="0"/>
              <a:buNone/>
              <a:defRPr sz="1400">
                <a:solidFill>
                  <a:srgbClr val="FFFF66"/>
                </a:solidFill>
                <a:latin typeface="Times New Roman" charset="0"/>
                <a:ea typeface="ＭＳ Ｐゴシック" charset="0"/>
                <a:cs typeface="ＭＳ Ｐゴシック" charset="0"/>
              </a:defRPr>
            </a:lvl1pPr>
          </a:lstStyle>
          <a:p>
            <a:pPr>
              <a:defRPr/>
            </a:pPr>
            <a:fld id="{62BA4FC2-9F1F-43BE-9E8E-AD8B90E6ECA0}" type="slidenum">
              <a:rPr lang="en-GB"/>
              <a:pPr>
                <a:defRPr/>
              </a:pPr>
              <a:t>‹#›</a:t>
            </a:fld>
            <a:endParaRPr lang="en-GB"/>
          </a:p>
        </p:txBody>
      </p:sp>
    </p:spTree>
    <p:extLst>
      <p:ext uri="{BB962C8B-B14F-4D97-AF65-F5344CB8AC3E}">
        <p14:creationId xmlns:p14="http://schemas.microsoft.com/office/powerpoint/2010/main" val="301662962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pitchFamily="18" charset="0"/>
        <a:buChar char="•"/>
        <a:defRPr sz="3200">
          <a:solidFill>
            <a:srgbClr val="FFFF66"/>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pitchFamily="18" charset="0"/>
        <a:buChar char="•"/>
        <a:defRPr sz="2800">
          <a:solidFill>
            <a:srgbClr val="FFFF66"/>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pitchFamily="18" charset="0"/>
        <a:buChar char="•"/>
        <a:defRPr sz="2400">
          <a:solidFill>
            <a:srgbClr val="FFFF66"/>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185813174"/>
      </p:ext>
    </p:extLst>
  </p:cSld>
  <p:clrMap bg1="lt1" tx1="dk1" bg2="lt2" tx2="dk2" accent1="accent1" accent2="accent2" accent3="accent3" accent4="accent4" accent5="accent5" accent6="accent6" hlink="hlink" folHlink="folHlink"/>
  <p:sldLayoutIdLst>
    <p:sldLayoutId id="214748485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058718601"/>
      </p:ext>
    </p:extLst>
  </p:cSld>
  <p:clrMap bg1="lt1" tx1="dk1" bg2="lt2" tx2="dk2" accent1="accent1" accent2="accent2" accent3="accent3" accent4="accent4" accent5="accent5" accent6="accent6" hlink="hlink" folHlink="folHlink"/>
  <p:sldLayoutIdLst>
    <p:sldLayoutId id="2147484860" r:id="rId1"/>
    <p:sldLayoutId id="2147484861"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3706086935"/>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470880"/>
      </p:ext>
    </p:extLst>
  </p:cSld>
  <p:clrMap bg1="dk2" tx1="lt1" bg2="dk1" tx2="lt2" accent1="accent1" accent2="accent2" accent3="accent3" accent4="accent4" accent5="accent5" accent6="accent6" hlink="hlink" folHlink="folHlink"/>
  <p:sldLayoutIdLst>
    <p:sldLayoutId id="2147484890"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2907964611"/>
      </p:ext>
    </p:extLst>
  </p:cSld>
  <p:clrMap bg1="lt1" tx1="dk1" bg2="lt2" tx2="dk2" accent1="accent1" accent2="accent2" accent3="accent3" accent4="accent4" accent5="accent5" accent6="accent6" hlink="hlink" folHlink="folHlink"/>
  <p:sldLayoutIdLst>
    <p:sldLayoutId id="2147484892" r:id="rId1"/>
    <p:sldLayoutId id="214748489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305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F4F7FC41-FA4A-D044-931B-11CE066B0F42}" type="slidenum">
              <a:rPr lang="en-GB"/>
              <a:pPr>
                <a:defRPr/>
              </a:pPr>
              <a:t>‹#›</a:t>
            </a:fld>
            <a:endParaRPr lang="en-GB"/>
          </a:p>
        </p:txBody>
      </p:sp>
    </p:spTree>
    <p:extLst>
      <p:ext uri="{BB962C8B-B14F-4D97-AF65-F5344CB8AC3E}">
        <p14:creationId xmlns:p14="http://schemas.microsoft.com/office/powerpoint/2010/main" val="324906423"/>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923407887"/>
      </p:ext>
    </p:extLst>
  </p:cSld>
  <p:clrMap bg1="lt1" tx1="dk1" bg2="lt2" tx2="dk2" accent1="accent1" accent2="accent2" accent3="accent3" accent4="accent4" accent5="accent5" accent6="accent6" hlink="hlink" folHlink="folHlink"/>
  <p:sldLayoutIdLst>
    <p:sldLayoutId id="2147484907"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98695939"/>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E8AA70-7120-9D45-9914-907B869BF519}" type="slidenum">
              <a:rPr lang="en-US"/>
              <a:pPr>
                <a:defRPr/>
              </a:pPr>
              <a:t>‹#›</a:t>
            </a:fld>
            <a:endParaRPr lang="en-US"/>
          </a:p>
        </p:txBody>
      </p:sp>
    </p:spTree>
    <p:extLst>
      <p:ext uri="{BB962C8B-B14F-4D97-AF65-F5344CB8AC3E}">
        <p14:creationId xmlns:p14="http://schemas.microsoft.com/office/powerpoint/2010/main" val="2741187795"/>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p>
        </p:txBody>
      </p:sp>
      <p:sp>
        <p:nvSpPr>
          <p:cNvPr id="51203"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endParaRPr lang="en-US"/>
          </a:p>
        </p:txBody>
      </p:sp>
      <p:sp>
        <p:nvSpPr>
          <p:cNvPr id="51204"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51205"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51206"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51207"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51208"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51209"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51210"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EF0EFF4-BF10-E947-A781-42E7580A24B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1"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4132432361"/>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 id="21474849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4240283209"/>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 id="2147484960" r:id="rId12"/>
    <p:sldLayoutId id="2147484961"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3758351333"/>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 id="214748497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53911295"/>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 id="21474849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D0FCE1FB-D80E-654A-B82B-A8C731B458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346724"/>
      </p:ext>
    </p:extLst>
  </p:cSld>
  <p:clrMap bg1="dk2" tx1="lt1" bg2="dk1" tx2="lt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3902075"/>
            <a:ext cx="3400425" cy="2949575"/>
            <a:chOff x="0" y="2458"/>
            <a:chExt cx="2142" cy="1858"/>
          </a:xfrm>
        </p:grpSpPr>
        <p:sp>
          <p:nvSpPr>
            <p:cNvPr id="6144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44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44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44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44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4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4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6145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45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5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6145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6145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78D2118C-38BC-9145-BF7F-4F28CFFA0A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4"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064717848"/>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95921222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6435481"/>
      </p:ext>
    </p:extLst>
  </p:cSld>
  <p:clrMap bg1="dk2" tx1="lt1" bg2="dk1" tx2="lt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2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3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6.xml"/><Relationship Id="rId6" Type="http://schemas.openxmlformats.org/officeDocument/2006/relationships/image" Target="../media/image13.jpeg"/><Relationship Id="rId11" Type="http://schemas.openxmlformats.org/officeDocument/2006/relationships/image" Target="../media/image18.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jpeg"/><Relationship Id="rId9"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pauljab.net/temple/TemplePictures.html" TargetMode="External"/><Relationship Id="rId1" Type="http://schemas.openxmlformats.org/officeDocument/2006/relationships/slideLayout" Target="../slideLayouts/slideLayout157.xml"/><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57.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5.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44.xml"/><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350.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69.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369.xml"/><Relationship Id="rId4" Type="http://schemas.openxmlformats.org/officeDocument/2006/relationships/hyperlink" Target="http://www.pauljab.net/temple/TemplePictures.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36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6.xml"/><Relationship Id="rId1" Type="http://schemas.openxmlformats.org/officeDocument/2006/relationships/themeOverride" Target="../theme/themeOverride1.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387.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4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0.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31.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460.xml"/><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31.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445.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445.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44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31.xml"/><Relationship Id="rId1" Type="http://schemas.openxmlformats.org/officeDocument/2006/relationships/themeOverride" Target="../theme/themeOverride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3.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45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31.xml"/><Relationship Id="rId1" Type="http://schemas.openxmlformats.org/officeDocument/2006/relationships/themeOverride" Target="../theme/themeOverride5.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41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521.xml"/><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445.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445.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434.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43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4.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2.xml"/><Relationship Id="rId1" Type="http://schemas.openxmlformats.org/officeDocument/2006/relationships/slideLayout" Target="../slideLayouts/slideLayout478.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483.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3.jpeg"/><Relationship Id="rId1" Type="http://schemas.openxmlformats.org/officeDocument/2006/relationships/slideLayout" Target="../slideLayouts/slideLayout508.xml"/><Relationship Id="rId4" Type="http://schemas.openxmlformats.org/officeDocument/2006/relationships/image" Target="../media/image104.emf"/></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4.xml"/><Relationship Id="rId1" Type="http://schemas.openxmlformats.org/officeDocument/2006/relationships/slideLayout" Target="../slideLayouts/slideLayout484.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48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27.xml"/><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407.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Path of Christ 038"/>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2" name="Rectangle 3"/>
          <p:cNvSpPr>
            <a:spLocks noGrp="1" noChangeArrowheads="1"/>
          </p:cNvSpPr>
          <p:nvPr>
            <p:ph type="title" idx="4294967295"/>
          </p:nvPr>
        </p:nvSpPr>
        <p:spPr>
          <a:xfrm>
            <a:off x="-36512" y="0"/>
            <a:ext cx="9144000" cy="1219200"/>
          </a:xfrm>
        </p:spPr>
        <p:txBody>
          <a:bodyPr/>
          <a:lstStyle/>
          <a:p>
            <a:pPr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الجغرافيا الحالية والمستقبلية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9876" name="Rectangle 4"/>
          <p:cNvSpPr>
            <a:spLocks noChangeArrowheads="1"/>
          </p:cNvSpPr>
          <p:nvPr/>
        </p:nvSpPr>
        <p:spPr bwMode="auto">
          <a:xfrm>
            <a:off x="2483768" y="3789040"/>
            <a:ext cx="5616624" cy="2209800"/>
          </a:xfrm>
          <a:prstGeom prst="rect">
            <a:avLst/>
          </a:prstGeom>
          <a:noFill/>
          <a:ln>
            <a:noFill/>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685800" indent="-685800" algn="r" rtl="1" eaLnBrk="1" hangingPunct="1">
              <a:buFont typeface="Arial" panose="020B0604020202020204" pitchFamily="34" charset="0"/>
              <a:buChar char="•"/>
              <a:defRPr/>
            </a:pPr>
            <a:r>
              <a:rPr lang="ar-JO" sz="4800" b="1" dirty="0">
                <a:solidFill>
                  <a:schemeClr val="bg1"/>
                </a:solidFill>
                <a:latin typeface="Arial" panose="020B0604020202020204" pitchFamily="34" charset="0"/>
                <a:cs typeface="Arial" panose="020B0604020202020204" pitchFamily="34" charset="0"/>
              </a:rPr>
              <a:t>أورشليم</a:t>
            </a:r>
            <a:endParaRPr lang="en-US" sz="4800" b="1" dirty="0">
              <a:solidFill>
                <a:schemeClr val="bg1"/>
              </a:solidFill>
              <a:latin typeface="Arial" panose="020B0604020202020204" pitchFamily="34" charset="0"/>
              <a:cs typeface="Arial" panose="020B0604020202020204" pitchFamily="34" charset="0"/>
            </a:endParaRPr>
          </a:p>
          <a:p>
            <a:pPr marL="685800" indent="-685800" algn="r" rtl="1" eaLnBrk="1" hangingPunct="1">
              <a:buFont typeface="Arial" panose="020B0604020202020204" pitchFamily="34" charset="0"/>
              <a:buChar char="•"/>
              <a:defRPr/>
            </a:pPr>
            <a:r>
              <a:rPr lang="ar-JO" sz="4800" b="1" dirty="0">
                <a:solidFill>
                  <a:schemeClr val="bg1"/>
                </a:solidFill>
                <a:latin typeface="Arial" panose="020B0604020202020204" pitchFamily="34" charset="0"/>
                <a:cs typeface="Arial" panose="020B0604020202020204" pitchFamily="34" charset="0"/>
              </a:rPr>
              <a:t>إسرائيل</a:t>
            </a:r>
            <a:endParaRPr lang="en-US" sz="4800" b="1" dirty="0">
              <a:solidFill>
                <a:schemeClr val="bg1"/>
              </a:solidFill>
              <a:latin typeface="Arial" panose="020B0604020202020204" pitchFamily="34" charset="0"/>
              <a:cs typeface="Arial" panose="020B0604020202020204" pitchFamily="34" charset="0"/>
            </a:endParaRPr>
          </a:p>
          <a:p>
            <a:pPr marL="685800" indent="-685800" algn="r" rtl="1" eaLnBrk="1" hangingPunct="1">
              <a:buFont typeface="Arial" panose="020B0604020202020204" pitchFamily="34" charset="0"/>
              <a:buChar char="•"/>
              <a:defRPr/>
            </a:pPr>
            <a:r>
              <a:rPr lang="ar-JO" sz="4800" b="1" dirty="0">
                <a:solidFill>
                  <a:schemeClr val="bg1"/>
                </a:solidFill>
                <a:latin typeface="Arial" panose="020B0604020202020204" pitchFamily="34" charset="0"/>
                <a:cs typeface="Arial" panose="020B0604020202020204" pitchFamily="34" charset="0"/>
              </a:rPr>
              <a:t>العالم</a:t>
            </a:r>
            <a:endParaRPr lang="en-US" sz="4800" b="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62C758E-310B-451A-3FA4-512BA140F1F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a:latin typeface="Arial" charset="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دان</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رأوبين</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جاد</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منسى</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منسى</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نفتالي</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أشير</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أفرايم</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يهوذا</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بنيامين</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زبولون</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يساكر</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لاوي</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rPr>
              <a:t>شمعون</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alpha val="96000"/>
                  </a:srgbClr>
                </a:outerShdw>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في الألفية</a:t>
              </a:r>
              <a:br>
                <a:rPr kumimoji="0" lang="en-US"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حز 47-48</a:t>
              </a:r>
              <a:r>
                <a:rPr kumimoji="0" lang="en-US"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دان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أشير</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نفتالي</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منسى</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أفرايم</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رأوبين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يهوذا</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القادة و الهيكل</a:t>
              </a:r>
              <a:endParaRPr kumimoji="0" lang="en-US" sz="16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بنيامين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شمعون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يساكر</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زبولون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جاد</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توزيع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 ع ق</a:t>
            </a:r>
            <a:r>
              <a:rPr kumimoji="0" lang="en-US"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د</a:t>
            </a:r>
            <a:br>
              <a:rPr kumimoji="0" lang="en-US"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ar-JO"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ي</a:t>
            </a:r>
            <a:endParaRPr kumimoji="0" lang="en-US"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بعد الإمتلاك (يش 13)</a:t>
            </a:r>
            <a:endParaRPr kumimoji="0" lang="en-US"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34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50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2067" name="Rectangle 3"/>
          <p:cNvSpPr>
            <a:spLocks noGrp="1" noChangeArrowheads="1"/>
          </p:cNvSpPr>
          <p:nvPr>
            <p:ph type="title"/>
          </p:nvPr>
        </p:nvSpPr>
        <p:spPr>
          <a:xfrm>
            <a:off x="4343400" y="152400"/>
            <a:ext cx="3581400" cy="1447800"/>
          </a:xfrm>
          <a:solidFill>
            <a:schemeClr val="bg1"/>
          </a:solidFill>
          <a:effectLst>
            <a:outerShdw blurRad="63500" dist="38099" dir="2700000" algn="ctr" rotWithShape="0">
              <a:schemeClr val="bg2">
                <a:alpha val="74998"/>
              </a:schemeClr>
            </a:outerShdw>
          </a:effectLst>
        </p:spPr>
        <p:txBody>
          <a:bodyPr/>
          <a:lstStyle/>
          <a:p>
            <a:pPr algn="ctr" eaLnBrk="1" hangingPunct="1">
              <a:defRPr/>
            </a:pPr>
            <a:r>
              <a:rPr lang="ar-JO" sz="4000" dirty="0">
                <a:latin typeface="Arial" panose="020B0604020202020204" pitchFamily="34" charset="0"/>
                <a:cs typeface="Arial" panose="020B0604020202020204" pitchFamily="34" charset="0"/>
              </a:rPr>
              <a:t>خارطة أورشليم الفسيفسائية</a:t>
            </a:r>
            <a:endParaRPr lang="en-US" sz="4000" dirty="0">
              <a:latin typeface="Arial" panose="020B0604020202020204" pitchFamily="34" charset="0"/>
              <a:cs typeface="Arial" panose="020B0604020202020204" pitchFamily="34" charset="0"/>
            </a:endParaRPr>
          </a:p>
        </p:txBody>
      </p:sp>
      <p:pic>
        <p:nvPicPr>
          <p:cNvPr id="189443" name="Picture 6" descr="card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xmlns="">
                <a:solidFill>
                  <a:srgbClr val="FFFFFF"/>
                </a:solidFill>
              </a14:hiddenFill>
            </a:ext>
          </a:extLst>
        </p:spPr>
      </p:pic>
      <p:sp>
        <p:nvSpPr>
          <p:cNvPr id="472071" name="Text Box 7"/>
          <p:cNvSpPr txBox="1">
            <a:spLocks noChangeArrowheads="1"/>
          </p:cNvSpPr>
          <p:nvPr/>
        </p:nvSpPr>
        <p:spPr bwMode="auto">
          <a:xfrm>
            <a:off x="365125" y="2911475"/>
            <a:ext cx="1075936" cy="5847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ar-JO" sz="3200" b="1" dirty="0">
                <a:latin typeface="Arial" panose="020B0604020202020204" pitchFamily="34" charset="0"/>
                <a:cs typeface="Arial" panose="020B0604020202020204" pitchFamily="34" charset="0"/>
              </a:rPr>
              <a:t>الرواق</a:t>
            </a:r>
            <a:endParaRPr lang="en-US" dirty="0">
              <a:latin typeface="Arial" panose="020B0604020202020204" pitchFamily="34" charset="0"/>
              <a:cs typeface="Arial" panose="020B0604020202020204" pitchFamily="34" charset="0"/>
            </a:endParaRPr>
          </a:p>
        </p:txBody>
      </p:sp>
      <p:sp>
        <p:nvSpPr>
          <p:cNvPr id="472072" name="Rectangle 8"/>
          <p:cNvSpPr>
            <a:spLocks noChangeArrowheads="1"/>
          </p:cNvSpPr>
          <p:nvPr/>
        </p:nvSpPr>
        <p:spPr bwMode="auto">
          <a:xfrm>
            <a:off x="4191000" y="1752600"/>
            <a:ext cx="3276600" cy="411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ctr" eaLnBrk="1" hangingPunct="1">
              <a:spcBef>
                <a:spcPct val="20000"/>
              </a:spcBef>
              <a:buClr>
                <a:schemeClr val="accent2"/>
              </a:buClr>
              <a:buSzPct val="80000"/>
              <a:buFont typeface="Wingdings" charset="0"/>
              <a:buBlip>
                <a:blip r:embed="rId5"/>
              </a:buBlip>
              <a:defRPr/>
            </a:pPr>
            <a:r>
              <a:rPr lang="ar-JO" sz="3600" b="1" dirty="0">
                <a:latin typeface="Arial" panose="020B0604020202020204" pitchFamily="34" charset="0"/>
                <a:cs typeface="Arial" panose="020B0604020202020204" pitchFamily="34" charset="0"/>
              </a:rPr>
              <a:t>مادبا، الأردن</a:t>
            </a:r>
          </a:p>
          <a:p>
            <a:pPr marL="342900" indent="-342900" algn="ctr" eaLnBrk="1" hangingPunct="1">
              <a:spcBef>
                <a:spcPct val="20000"/>
              </a:spcBef>
              <a:buClr>
                <a:schemeClr val="accent2"/>
              </a:buClr>
              <a:buSzPct val="80000"/>
              <a:buFont typeface="Wingdings" charset="0"/>
              <a:buBlip>
                <a:blip r:embed="rId5"/>
              </a:buBlip>
              <a:defRPr/>
            </a:pPr>
            <a:r>
              <a:rPr lang="ar-JO" sz="3600" b="1" dirty="0">
                <a:latin typeface="Arial" panose="020B0604020202020204" pitchFamily="34" charset="0"/>
                <a:cs typeface="Arial" panose="020B0604020202020204" pitchFamily="34" charset="0"/>
              </a:rPr>
              <a:t>550 م</a:t>
            </a:r>
          </a:p>
          <a:p>
            <a:pPr marL="342900" indent="-342900" algn="ctr" eaLnBrk="1" hangingPunct="1">
              <a:spcBef>
                <a:spcPct val="20000"/>
              </a:spcBef>
              <a:buClr>
                <a:schemeClr val="accent2"/>
              </a:buClr>
              <a:buSzPct val="80000"/>
              <a:buFont typeface="Wingdings" charset="0"/>
              <a:buBlip>
                <a:blip r:embed="rId5"/>
              </a:buBlip>
              <a:defRPr/>
            </a:pPr>
            <a:r>
              <a:rPr lang="ar-JO" sz="3600" b="1" dirty="0">
                <a:latin typeface="Arial" panose="020B0604020202020204" pitchFamily="34" charset="0"/>
                <a:cs typeface="Arial" panose="020B0604020202020204" pitchFamily="34" charset="0"/>
              </a:rPr>
              <a:t>أكبر وأقدم خريطة للقدس، مع الرواق</a:t>
            </a:r>
            <a:endParaRPr lang="en-US" sz="3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0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a:xfrm>
            <a:off x="4724400" y="274638"/>
            <a:ext cx="3962400" cy="2544762"/>
          </a:xfrm>
        </p:spPr>
        <p:txBody>
          <a:bodyPr/>
          <a:lstStyle/>
          <a:p>
            <a:pPr eaLnBrk="1" hangingPunct="1">
              <a:defRPr/>
            </a:pPr>
            <a:r>
              <a:rPr lang="ar-JO" dirty="0">
                <a:latin typeface="Arial" panose="020B0604020202020204" pitchFamily="34" charset="0"/>
                <a:cs typeface="Arial" panose="020B0604020202020204" pitchFamily="34" charset="0"/>
              </a:rPr>
              <a:t>إسرائيل اليوم</a:t>
            </a:r>
            <a:endParaRPr lang="en-US" dirty="0">
              <a:latin typeface="Arial" panose="020B0604020202020204" pitchFamily="34" charset="0"/>
              <a:cs typeface="Arial" panose="020B0604020202020204" pitchFamily="34" charset="0"/>
            </a:endParaRPr>
          </a:p>
        </p:txBody>
      </p:sp>
      <p:pic>
        <p:nvPicPr>
          <p:cNvPr id="134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307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4148" name="Text Box 4"/>
          <p:cNvSpPr txBox="1">
            <a:spLocks noChangeArrowheads="1"/>
          </p:cNvSpPr>
          <p:nvPr/>
        </p:nvSpPr>
        <p:spPr bwMode="auto">
          <a:xfrm>
            <a:off x="7279504" y="6137275"/>
            <a:ext cx="1688284" cy="63094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p>
            <a:pPr algn="r" fontAlgn="t">
              <a:spcBef>
                <a:spcPct val="50000"/>
              </a:spcBef>
              <a:defRPr/>
            </a:pPr>
            <a:r>
              <a:rPr lang="ar-JO" sz="1400" dirty="0">
                <a:latin typeface="Arial" panose="020B0604020202020204" pitchFamily="34" charset="0"/>
                <a:cs typeface="Arial" panose="020B0604020202020204" pitchFamily="34" charset="0"/>
              </a:rPr>
              <a:t>أساس سلام الشرق الأوسط</a:t>
            </a:r>
            <a:endParaRPr lang="en-US" sz="1400" dirty="0">
              <a:latin typeface="Arial" panose="020B0604020202020204" pitchFamily="34" charset="0"/>
              <a:cs typeface="Arial" panose="020B0604020202020204" pitchFamily="34" charset="0"/>
            </a:endParaRPr>
          </a:p>
          <a:p>
            <a:pPr algn="r" fontAlgn="t">
              <a:spcBef>
                <a:spcPct val="50000"/>
              </a:spcBef>
              <a:defRPr/>
            </a:pPr>
            <a:r>
              <a:rPr lang="en-US" sz="1400" dirty="0">
                <a:latin typeface="Arial" panose="020B0604020202020204" pitchFamily="34" charset="0"/>
                <a:cs typeface="Arial" panose="020B0604020202020204" pitchFamily="34" charset="0"/>
              </a:rPr>
              <a:t>(</a:t>
            </a:r>
            <a:r>
              <a:rPr lang="ar-JO" sz="1400" dirty="0">
                <a:latin typeface="Arial" panose="020B0604020202020204" pitchFamily="34" charset="0"/>
                <a:cs typeface="Arial" panose="020B0604020202020204" pitchFamily="34" charset="0"/>
              </a:rPr>
              <a:t>آذار  2002</a:t>
            </a:r>
            <a:r>
              <a:rPr lang="en-US" sz="1400" dirty="0">
                <a:latin typeface="Arial" panose="020B0604020202020204" pitchFamily="34" charset="0"/>
                <a:cs typeface="Arial" panose="020B0604020202020204" pitchFamily="34" charset="0"/>
              </a:rPr>
              <a:t>)</a:t>
            </a:r>
          </a:p>
        </p:txBody>
      </p:sp>
      <p:sp>
        <p:nvSpPr>
          <p:cNvPr id="134149"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224</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5867400" y="304800"/>
            <a:ext cx="2133600" cy="3276600"/>
          </a:xfrm>
        </p:spPr>
        <p:txBody>
          <a:bodyPr/>
          <a:lstStyle/>
          <a:p>
            <a:pPr eaLnBrk="1" hangingPunct="1">
              <a:defRPr/>
            </a:pPr>
            <a:r>
              <a:rPr lang="ar-JO" dirty="0">
                <a:cs typeface="+mj-cs"/>
              </a:rPr>
              <a:t>الضفة الغربية (2002)</a:t>
            </a:r>
            <a:endParaRPr lang="en-US" dirty="0">
              <a:cs typeface="+mj-cs"/>
            </a:endParaRPr>
          </a:p>
        </p:txBody>
      </p:sp>
      <p:pic>
        <p:nvPicPr>
          <p:cNvPr id="136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334" r="52280" b="31111"/>
          <a:stretch>
            <a:fillRect/>
          </a:stretch>
        </p:blipFill>
        <p:spPr bwMode="auto">
          <a:xfrm>
            <a:off x="0" y="0"/>
            <a:ext cx="33702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61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279" t="69321" r="76962" b="20000"/>
          <a:stretch>
            <a:fillRect/>
          </a:stretch>
        </p:blipFill>
        <p:spPr bwMode="auto">
          <a:xfrm>
            <a:off x="2819400" y="4800600"/>
            <a:ext cx="2895600" cy="2017713"/>
          </a:xfrm>
          <a:prstGeom prst="rect">
            <a:avLst/>
          </a:prstGeom>
          <a:noFill/>
          <a:ln w="57150">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6197" name="Text Box 5"/>
          <p:cNvSpPr txBox="1">
            <a:spLocks noChangeArrowheads="1"/>
          </p:cNvSpPr>
          <p:nvPr/>
        </p:nvSpPr>
        <p:spPr bwMode="auto">
          <a:xfrm>
            <a:off x="7271491" y="6137275"/>
            <a:ext cx="1696297" cy="63094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p>
            <a:pPr algn="r" fontAlgn="t">
              <a:spcBef>
                <a:spcPct val="50000"/>
              </a:spcBef>
              <a:defRPr/>
            </a:pPr>
            <a:r>
              <a:rPr lang="ar-JO" sz="1400" dirty="0">
                <a:latin typeface="Arial" panose="020B0604020202020204" pitchFamily="34" charset="0"/>
                <a:cs typeface="Arial" panose="020B0604020202020204" pitchFamily="34" charset="0"/>
              </a:rPr>
              <a:t>أساس سلام الشرق الأوسط</a:t>
            </a:r>
          </a:p>
          <a:p>
            <a:pPr algn="r" fontAlgn="t">
              <a:spcBef>
                <a:spcPct val="50000"/>
              </a:spcBef>
              <a:defRPr/>
            </a:pPr>
            <a:r>
              <a:rPr lang="ar-JO" sz="1400" dirty="0">
                <a:latin typeface="Arial" panose="020B0604020202020204" pitchFamily="34" charset="0"/>
                <a:cs typeface="Arial" panose="020B0604020202020204" pitchFamily="34" charset="0"/>
              </a:rPr>
              <a:t>(آذار  2002)</a:t>
            </a:r>
          </a:p>
        </p:txBody>
      </p:sp>
      <p:sp>
        <p:nvSpPr>
          <p:cNvPr id="136198"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effectLst>
                  <a:outerShdw blurRad="38100" dist="38100" dir="2700000" algn="tl">
                    <a:srgbClr val="000000"/>
                  </a:outerShdw>
                </a:effectLst>
                <a:latin typeface="Times New Roman" charset="0"/>
              </a:rPr>
              <a:t>224</a:t>
            </a:r>
            <a:endParaRPr lang="en-US" sz="2800" dirty="0">
              <a:effectLst>
                <a:outerShdw blurRad="38100" dist="38100" dir="2700000" algn="tl">
                  <a:srgbClr val="000000"/>
                </a:outerShdw>
              </a:effectLst>
              <a:latin typeface="Times New Roman"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6019800" y="2590800"/>
            <a:ext cx="2133600" cy="3276600"/>
          </a:xfrm>
        </p:spPr>
        <p:txBody>
          <a:bodyPr/>
          <a:lstStyle/>
          <a:p>
            <a:pPr eaLnBrk="1" hangingPunct="1">
              <a:defRPr/>
            </a:pPr>
            <a:r>
              <a:rPr lang="ar-JO" dirty="0">
                <a:latin typeface="Arial" panose="020B0604020202020204" pitchFamily="34" charset="0"/>
                <a:cs typeface="Arial" panose="020B0604020202020204" pitchFamily="34" charset="0"/>
              </a:rPr>
              <a:t>قطاع   غزة (2002)</a:t>
            </a:r>
            <a:endParaRPr lang="en-US" dirty="0">
              <a:latin typeface="Arial" panose="020B0604020202020204" pitchFamily="34" charset="0"/>
              <a:cs typeface="Arial" panose="020B0604020202020204" pitchFamily="34" charset="0"/>
            </a:endParaRPr>
          </a:p>
        </p:txBody>
      </p:sp>
      <p:grpSp>
        <p:nvGrpSpPr>
          <p:cNvPr id="195586" name="Group 3"/>
          <p:cNvGrpSpPr>
            <a:grpSpLocks/>
          </p:cNvGrpSpPr>
          <p:nvPr/>
        </p:nvGrpSpPr>
        <p:grpSpPr bwMode="auto">
          <a:xfrm>
            <a:off x="0" y="1978025"/>
            <a:ext cx="5791200" cy="4879975"/>
            <a:chOff x="0" y="-9"/>
            <a:chExt cx="3648" cy="3074"/>
          </a:xfrm>
        </p:grpSpPr>
        <p:pic>
          <p:nvPicPr>
            <p:cNvPr id="138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082" t="71812" r="58862" b="7777"/>
            <a:stretch>
              <a:fillRect/>
            </a:stretch>
          </p:blipFill>
          <p:spPr bwMode="auto">
            <a:xfrm>
              <a:off x="96" y="384"/>
              <a:ext cx="3552" cy="2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1279" t="69321" r="76962" b="20000"/>
            <a:stretch>
              <a:fillRect/>
            </a:stretch>
          </p:blipFill>
          <p:spPr bwMode="auto">
            <a:xfrm>
              <a:off x="0" y="-9"/>
              <a:ext cx="2112" cy="1472"/>
            </a:xfrm>
            <a:prstGeom prst="rect">
              <a:avLst/>
            </a:prstGeom>
            <a:noFill/>
            <a:ln w="57150">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38246" name="Text Box 6"/>
          <p:cNvSpPr txBox="1">
            <a:spLocks noChangeArrowheads="1"/>
          </p:cNvSpPr>
          <p:nvPr/>
        </p:nvSpPr>
        <p:spPr bwMode="auto">
          <a:xfrm>
            <a:off x="7271491" y="6137275"/>
            <a:ext cx="1696297" cy="63094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p>
            <a:pPr algn="r" fontAlgn="t">
              <a:spcBef>
                <a:spcPct val="50000"/>
              </a:spcBef>
              <a:defRPr/>
            </a:pPr>
            <a:r>
              <a:rPr lang="ar-JO" sz="1400" dirty="0">
                <a:latin typeface="Arial" panose="020B0604020202020204" pitchFamily="34" charset="0"/>
                <a:cs typeface="Arial" panose="020B0604020202020204" pitchFamily="34" charset="0"/>
              </a:rPr>
              <a:t>أساس سلام الشرق الأوسط</a:t>
            </a:r>
          </a:p>
          <a:p>
            <a:pPr algn="r" fontAlgn="t">
              <a:spcBef>
                <a:spcPct val="50000"/>
              </a:spcBef>
              <a:defRPr/>
            </a:pPr>
            <a:r>
              <a:rPr lang="ar-JO" sz="1400" dirty="0">
                <a:latin typeface="Arial" panose="020B0604020202020204" pitchFamily="34" charset="0"/>
                <a:cs typeface="Arial" panose="020B0604020202020204" pitchFamily="34" charset="0"/>
              </a:rPr>
              <a:t>(آذار  2002)</a:t>
            </a:r>
          </a:p>
        </p:txBody>
      </p:sp>
      <p:sp>
        <p:nvSpPr>
          <p:cNvPr id="138247" name="Text Box 7"/>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effectLst>
                  <a:outerShdw blurRad="38100" dist="38100" dir="2700000" algn="tl">
                    <a:srgbClr val="000000"/>
                  </a:outerShdw>
                </a:effectLst>
                <a:latin typeface="Times New Roman" charset="0"/>
              </a:rPr>
              <a:t>224</a:t>
            </a:r>
            <a:endParaRPr lang="en-US" sz="2800" dirty="0">
              <a:effectLst>
                <a:outerShdw blurRad="38100" dist="38100" dir="2700000" algn="tl">
                  <a:srgbClr val="000000"/>
                </a:outerShdw>
              </a:effectLst>
              <a:latin typeface="Times New Roman"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914400" y="914400"/>
            <a:ext cx="2590800" cy="3352800"/>
          </a:xfrm>
        </p:spPr>
        <p:txBody>
          <a:bodyPr/>
          <a:lstStyle/>
          <a:p>
            <a:pPr eaLnBrk="1" hangingPunct="1">
              <a:defRPr/>
            </a:pPr>
            <a:r>
              <a:rPr lang="ar-JO" dirty="0">
                <a:latin typeface="Arial" panose="020B0604020202020204" pitchFamily="34" charset="0"/>
                <a:cs typeface="Arial" panose="020B0604020202020204" pitchFamily="34" charset="0"/>
              </a:rPr>
              <a:t>مرتفعات الجولان (2002)</a:t>
            </a:r>
            <a:endParaRPr lang="en-US" dirty="0">
              <a:latin typeface="Arial" panose="020B0604020202020204" pitchFamily="34" charset="0"/>
              <a:cs typeface="Arial" panose="020B0604020202020204" pitchFamily="34" charset="0"/>
            </a:endParaRPr>
          </a:p>
        </p:txBody>
      </p:sp>
      <p:pic>
        <p:nvPicPr>
          <p:cNvPr id="140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60884" t="3333" r="2914" b="50000"/>
          <a:stretch>
            <a:fillRect/>
          </a:stretch>
        </p:blipFill>
        <p:spPr bwMode="auto">
          <a:xfrm>
            <a:off x="4724400" y="0"/>
            <a:ext cx="3592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0292" name="Text Box 4"/>
          <p:cNvSpPr txBox="1">
            <a:spLocks noChangeArrowheads="1"/>
          </p:cNvSpPr>
          <p:nvPr/>
        </p:nvSpPr>
        <p:spPr bwMode="auto">
          <a:xfrm>
            <a:off x="0" y="6234113"/>
            <a:ext cx="1696298" cy="63094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p>
            <a:pPr fontAlgn="t">
              <a:spcBef>
                <a:spcPct val="50000"/>
              </a:spcBef>
              <a:defRPr/>
            </a:pPr>
            <a:r>
              <a:rPr lang="ar-JO" sz="1400" dirty="0">
                <a:latin typeface="Arial" panose="020B0604020202020204" pitchFamily="34" charset="0"/>
                <a:cs typeface="Arial" panose="020B0604020202020204" pitchFamily="34" charset="0"/>
              </a:rPr>
              <a:t>أساس سلام الشرق الأوسط</a:t>
            </a:r>
          </a:p>
          <a:p>
            <a:pPr fontAlgn="t">
              <a:spcBef>
                <a:spcPct val="50000"/>
              </a:spcBef>
              <a:defRPr/>
            </a:pPr>
            <a:r>
              <a:rPr lang="ar-JO" sz="1400" dirty="0">
                <a:latin typeface="Arial" panose="020B0604020202020204" pitchFamily="34" charset="0"/>
                <a:cs typeface="Arial" panose="020B0604020202020204" pitchFamily="34" charset="0"/>
              </a:rPr>
              <a:t>(آذار  2002)</a:t>
            </a:r>
          </a:p>
        </p:txBody>
      </p:sp>
      <p:sp>
        <p:nvSpPr>
          <p:cNvPr id="140293"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225</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Jerusalem Moder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296400" cy="70596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44067" name="Rectangle 3" descr="Green marble"/>
          <p:cNvSpPr>
            <a:spLocks noGrp="1" noRot="1" noChangeArrowheads="1"/>
          </p:cNvSpPr>
          <p:nvPr>
            <p:ph type="title"/>
          </p:nvPr>
        </p:nvSpPr>
        <p:spPr>
          <a:xfrm>
            <a:off x="2209800" y="685800"/>
            <a:ext cx="4648200" cy="1371600"/>
          </a:xfrm>
          <a:blipFill dpi="0" rotWithShape="1">
            <a:blip r:embed="rId4"/>
            <a:srcRect/>
            <a:tile tx="0" ty="0" sx="100000" sy="100000" flip="none" algn="tl"/>
          </a:blipFill>
        </p:spPr>
        <p:txBody>
          <a:bodyPr/>
          <a:lstStyle/>
          <a:p>
            <a:pPr eaLnBrk="1" hangingPunct="1">
              <a:defRPr/>
            </a:pPr>
            <a:r>
              <a:rPr lang="ar-JO" dirty="0">
                <a:latin typeface="Arial" panose="020B0604020202020204" pitchFamily="34" charset="0"/>
                <a:cs typeface="Arial" panose="020B0604020202020204" pitchFamily="34" charset="0"/>
              </a:rPr>
              <a:t>أورشليم              حينها والآن</a:t>
            </a:r>
            <a:endParaRPr lang="en-US" dirty="0">
              <a:latin typeface="Arial" panose="020B0604020202020204" pitchFamily="34" charset="0"/>
              <a:cs typeface="Arial" panose="020B0604020202020204" pitchFamily="34" charset="0"/>
            </a:endParaRPr>
          </a:p>
        </p:txBody>
      </p:sp>
      <p:sp>
        <p:nvSpPr>
          <p:cNvPr id="344068" name="Text Box 4"/>
          <p:cNvSpPr txBox="1">
            <a:spLocks noChangeArrowheads="1"/>
          </p:cNvSpPr>
          <p:nvPr/>
        </p:nvSpPr>
        <p:spPr bwMode="auto">
          <a:xfrm>
            <a:off x="8153400" y="76200"/>
            <a:ext cx="9906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latin typeface="Times New Roman" charset="0"/>
              </a:rPr>
              <a:t>131</a:t>
            </a:r>
            <a:endParaRPr lang="en-US" sz="2800" b="1" dirty="0">
              <a:latin typeface="Times New Roman" charset="0"/>
            </a:endParaRPr>
          </a:p>
        </p:txBody>
      </p:sp>
      <p:sp>
        <p:nvSpPr>
          <p:cNvPr id="344069" name="Oval 5"/>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Lst>
        </p:spPr>
        <p:txBody>
          <a:bodyPr wrap="none" anchor="ctr">
            <a:spAutoFit/>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4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ar-JO" dirty="0">
                <a:latin typeface="Arial" panose="020B0604020202020204" pitchFamily="34" charset="0"/>
                <a:cs typeface="Arial" panose="020B0604020202020204" pitchFamily="34" charset="0"/>
              </a:rPr>
              <a:t>سكان  أورشليم الحالية</a:t>
            </a:r>
            <a:endParaRPr lang="en-US" dirty="0">
              <a:latin typeface="Arial" panose="020B0604020202020204" pitchFamily="34" charset="0"/>
              <a:cs typeface="Arial" panose="020B0604020202020204" pitchFamily="34" charset="0"/>
            </a:endParaRPr>
          </a:p>
        </p:txBody>
      </p:sp>
      <p:pic>
        <p:nvPicPr>
          <p:cNvPr id="3543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pic>
      <p:sp>
        <p:nvSpPr>
          <p:cNvPr id="354310" name="Rectangle 6"/>
          <p:cNvSpPr>
            <a:spLocks noChangeArrowheads="1"/>
          </p:cNvSpPr>
          <p:nvPr/>
        </p:nvSpPr>
        <p:spPr bwMode="auto">
          <a:xfrm>
            <a:off x="5791200" y="3733800"/>
            <a:ext cx="3276600" cy="239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الغرب = يهود</a:t>
            </a:r>
          </a:p>
          <a:p>
            <a:pPr marL="342900" indent="-342900"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الشرق = عرب</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ar-JO" dirty="0">
                <a:latin typeface="Arial" panose="020B0604020202020204" pitchFamily="34" charset="0"/>
                <a:cs typeface="Arial" panose="020B0604020202020204" pitchFamily="34" charset="0"/>
              </a:rPr>
              <a:t>أورشليم (2002)</a:t>
            </a:r>
            <a:endParaRPr lang="en-US" dirty="0">
              <a:latin typeface="Arial" panose="020B0604020202020204" pitchFamily="34" charset="0"/>
              <a:cs typeface="Arial" panose="020B0604020202020204" pitchFamily="34" charset="0"/>
            </a:endParaRP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0" y="0"/>
            <a:ext cx="57912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7273078" y="6137275"/>
            <a:ext cx="1696297" cy="63094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p>
            <a:pPr algn="r" fontAlgn="t">
              <a:spcBef>
                <a:spcPct val="50000"/>
              </a:spcBef>
              <a:defRPr/>
            </a:pPr>
            <a:r>
              <a:rPr lang="ar-JO" sz="1400" dirty="0">
                <a:latin typeface="Arial" panose="020B0604020202020204" pitchFamily="34" charset="0"/>
                <a:cs typeface="Arial" panose="020B0604020202020204" pitchFamily="34" charset="0"/>
              </a:rPr>
              <a:t>أساس سلام الشرق الأوسط</a:t>
            </a:r>
          </a:p>
          <a:p>
            <a:pPr algn="r" fontAlgn="t">
              <a:spcBef>
                <a:spcPct val="50000"/>
              </a:spcBef>
              <a:defRPr/>
            </a:pPr>
            <a:r>
              <a:rPr lang="ar-JO" sz="1400" dirty="0">
                <a:latin typeface="Arial" panose="020B0604020202020204" pitchFamily="34" charset="0"/>
                <a:cs typeface="Arial" panose="020B0604020202020204" pitchFamily="34" charset="0"/>
              </a:rPr>
              <a:t>(آذار  2002)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783146" cy="838200"/>
            <a:chOff x="48" y="2544"/>
            <a:chExt cx="301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48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٨: ٤, ٩: ٣,١٠: ٤, ١٠: ١٨-١٩, ١١: ٢٣</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2813052" cy="838200"/>
            <a:chOff x="48" y="3120"/>
            <a:chExt cx="177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24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لو١٩: ٣٧، أع ١:  ١٠</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908427" cy="838200"/>
            <a:chOff x="48" y="3696"/>
            <a:chExt cx="2462"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١: ١١، زك ١٤: ٤، حز ٤٣: ١-٥</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الروح يغادر ويرجع</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8233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Text Box 4"/>
          <p:cNvSpPr txBox="1">
            <a:spLocks noChangeArrowheads="1"/>
          </p:cNvSpPr>
          <p:nvPr/>
        </p:nvSpPr>
        <p:spPr bwMode="auto">
          <a:xfrm>
            <a:off x="8302625" y="0"/>
            <a:ext cx="838200" cy="519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117</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ar-JO" sz="3200" dirty="0">
                <a:latin typeface="Arial" panose="020B0604020202020204" pitchFamily="34" charset="0"/>
                <a:cs typeface="Arial" panose="020B0604020202020204" pitchFamily="34" charset="0"/>
              </a:rPr>
              <a:t>المدينة القديمة اليوم</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364547" name="Rectangle 3"/>
          <p:cNvSpPr>
            <a:spLocks noGrp="1" noRot="1" noChangeArrowheads="1"/>
          </p:cNvSpPr>
          <p:nvPr>
            <p:ph type="title"/>
          </p:nvPr>
        </p:nvSpPr>
        <p:spPr>
          <a:xfrm>
            <a:off x="4876800" y="228600"/>
            <a:ext cx="4191000" cy="1600200"/>
          </a:xfrm>
          <a:solidFill>
            <a:schemeClr val="tx2"/>
          </a:solidFill>
          <a:ln w="38100">
            <a:solidFill>
              <a:schemeClr val="bg2"/>
            </a:solidFill>
            <a:miter lim="800000"/>
            <a:headEnd/>
            <a:tailEnd/>
          </a:ln>
        </p:spPr>
        <p:txBody>
          <a:bodyPr/>
          <a:lstStyle/>
          <a:p>
            <a:pPr eaLnBrk="1" hangingPunct="1">
              <a:defRPr/>
            </a:pPr>
            <a:r>
              <a:rPr lang="ar-JO" sz="3600" dirty="0">
                <a:solidFill>
                  <a:schemeClr val="bg2"/>
                </a:solidFill>
                <a:latin typeface="Arial" panose="020B0604020202020204" pitchFamily="34" charset="0"/>
                <a:cs typeface="Arial" panose="020B0604020202020204" pitchFamily="34" charset="0"/>
              </a:rPr>
              <a:t>محيط أورشليم الحديث</a:t>
            </a:r>
            <a:endParaRPr lang="en-US" sz="4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304800" y="457200"/>
            <a:ext cx="3200400" cy="1524000"/>
          </a:xfrm>
          <a:ln>
            <a:solidFill>
              <a:schemeClr val="hlink"/>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ar-JO" sz="3600" dirty="0">
                <a:latin typeface="Arial" panose="020B0604020202020204" pitchFamily="34" charset="0"/>
                <a:cs typeface="Arial" panose="020B0604020202020204" pitchFamily="34" charset="0"/>
              </a:rPr>
              <a:t>أجزاء أورشليم القديمة</a:t>
            </a:r>
            <a:endParaRPr lang="en-US" sz="5400" dirty="0">
              <a:latin typeface="Arial" panose="020B0604020202020204" pitchFamily="34" charset="0"/>
              <a:cs typeface="Arial" panose="020B0604020202020204" pitchFamily="34" charset="0"/>
            </a:endParaRPr>
          </a:p>
        </p:txBody>
      </p:sp>
      <p:grpSp>
        <p:nvGrpSpPr>
          <p:cNvPr id="209922" name="Group 17"/>
          <p:cNvGrpSpPr>
            <a:grpSpLocks/>
          </p:cNvGrpSpPr>
          <p:nvPr/>
        </p:nvGrpSpPr>
        <p:grpSpPr bwMode="auto">
          <a:xfrm>
            <a:off x="3849688" y="-76200"/>
            <a:ext cx="5294312" cy="7010400"/>
            <a:chOff x="2425" y="-48"/>
            <a:chExt cx="3335" cy="4416"/>
          </a:xfrm>
        </p:grpSpPr>
        <p:pic>
          <p:nvPicPr>
            <p:cNvPr id="209932"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33"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34"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35"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9923" name="Text Box 8"/>
          <p:cNvSpPr txBox="1">
            <a:spLocks noChangeArrowheads="1"/>
          </p:cNvSpPr>
          <p:nvPr/>
        </p:nvSpPr>
        <p:spPr bwMode="auto">
          <a:xfrm>
            <a:off x="8153400" y="39688"/>
            <a:ext cx="881973"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2"/>
                </a:solidFill>
                <a:latin typeface="Arial" panose="020B0604020202020204" pitchFamily="34" charset="0"/>
                <a:cs typeface="Arial" panose="020B0604020202020204" pitchFamily="34" charset="0"/>
              </a:rPr>
              <a:t>147خ</a:t>
            </a:r>
            <a:endParaRPr lang="en-US" b="1" dirty="0">
              <a:solidFill>
                <a:schemeClr val="bg2"/>
              </a:solidFill>
              <a:latin typeface="Arial" panose="020B0604020202020204" pitchFamily="34" charset="0"/>
              <a:cs typeface="Arial" panose="020B0604020202020204" pitchFamily="34" charset="0"/>
            </a:endParaRPr>
          </a:p>
        </p:txBody>
      </p:sp>
      <p:sp>
        <p:nvSpPr>
          <p:cNvPr id="144393" name="Text Box 9"/>
          <p:cNvSpPr txBox="1">
            <a:spLocks noChangeArrowheads="1"/>
          </p:cNvSpPr>
          <p:nvPr/>
        </p:nvSpPr>
        <p:spPr bwMode="auto">
          <a:xfrm>
            <a:off x="838200" y="3810000"/>
            <a:ext cx="25146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rtl="1">
              <a:defRPr/>
            </a:pP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اليهود</a:t>
            </a:r>
            <a:endParaRPr lang="en-US" sz="3200" b="1" dirty="0">
              <a:latin typeface="Arial" panose="020B0604020202020204" pitchFamily="34" charset="0"/>
              <a:cs typeface="Arial" panose="020B0604020202020204" pitchFamily="34" charset="0"/>
            </a:endParaRPr>
          </a:p>
        </p:txBody>
      </p:sp>
      <p:sp>
        <p:nvSpPr>
          <p:cNvPr id="144394" name="Text Box 10"/>
          <p:cNvSpPr txBox="1">
            <a:spLocks noChangeArrowheads="1"/>
          </p:cNvSpPr>
          <p:nvPr/>
        </p:nvSpPr>
        <p:spPr bwMode="auto">
          <a:xfrm>
            <a:off x="838200" y="3048000"/>
            <a:ext cx="25146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rtl="1">
              <a:defRPr/>
            </a:pP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المسلمون</a:t>
            </a:r>
            <a:endParaRPr lang="en-US" sz="3200" b="1" dirty="0">
              <a:latin typeface="Arial" panose="020B0604020202020204" pitchFamily="34" charset="0"/>
              <a:cs typeface="Arial" panose="020B0604020202020204" pitchFamily="34" charset="0"/>
            </a:endParaRPr>
          </a:p>
        </p:txBody>
      </p:sp>
      <p:sp>
        <p:nvSpPr>
          <p:cNvPr id="144395" name="Text Box 11"/>
          <p:cNvSpPr txBox="1">
            <a:spLocks noChangeArrowheads="1"/>
          </p:cNvSpPr>
          <p:nvPr/>
        </p:nvSpPr>
        <p:spPr bwMode="auto">
          <a:xfrm>
            <a:off x="838200" y="2286000"/>
            <a:ext cx="25146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rtl="1">
              <a:defRPr/>
            </a:pP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المسيحيون</a:t>
            </a:r>
            <a:endParaRPr lang="en-US" sz="3200" b="1" dirty="0">
              <a:latin typeface="Arial" panose="020B0604020202020204" pitchFamily="34" charset="0"/>
              <a:cs typeface="Arial" panose="020B0604020202020204" pitchFamily="34" charset="0"/>
            </a:endParaRPr>
          </a:p>
        </p:txBody>
      </p:sp>
      <p:sp>
        <p:nvSpPr>
          <p:cNvPr id="144396" name="Text Box 12"/>
          <p:cNvSpPr txBox="1">
            <a:spLocks noChangeArrowheads="1"/>
          </p:cNvSpPr>
          <p:nvPr/>
        </p:nvSpPr>
        <p:spPr bwMode="auto">
          <a:xfrm>
            <a:off x="838200" y="4622800"/>
            <a:ext cx="25146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rtl="1">
              <a:defRPr/>
            </a:pP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الأرمن</a:t>
            </a:r>
            <a:endParaRPr lang="en-US" sz="3200" b="1" dirty="0">
              <a:latin typeface="Arial" panose="020B0604020202020204" pitchFamily="34" charset="0"/>
              <a:cs typeface="Arial" panose="020B0604020202020204" pitchFamily="34" charset="0"/>
            </a:endParaRPr>
          </a:p>
        </p:txBody>
      </p:sp>
      <p:sp>
        <p:nvSpPr>
          <p:cNvPr id="144397" name="AutoShape 13"/>
          <p:cNvSpPr>
            <a:spLocks noChangeArrowheads="1"/>
          </p:cNvSpPr>
          <p:nvPr/>
        </p:nvSpPr>
        <p:spPr bwMode="auto">
          <a:xfrm>
            <a:off x="3352800" y="2333625"/>
            <a:ext cx="1357313"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44398" name="AutoShape 14"/>
          <p:cNvSpPr>
            <a:spLocks noChangeArrowheads="1"/>
          </p:cNvSpPr>
          <p:nvPr/>
        </p:nvSpPr>
        <p:spPr bwMode="auto">
          <a:xfrm>
            <a:off x="3352800" y="3079750"/>
            <a:ext cx="32766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44399" name="AutoShape 15"/>
          <p:cNvSpPr>
            <a:spLocks noChangeArrowheads="1"/>
          </p:cNvSpPr>
          <p:nvPr/>
        </p:nvSpPr>
        <p:spPr bwMode="auto">
          <a:xfrm>
            <a:off x="3352800" y="3825875"/>
            <a:ext cx="34290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44400" name="AutoShape 16"/>
          <p:cNvSpPr>
            <a:spLocks noChangeArrowheads="1"/>
          </p:cNvSpPr>
          <p:nvPr/>
        </p:nvSpPr>
        <p:spPr bwMode="auto">
          <a:xfrm>
            <a:off x="3352800" y="4622800"/>
            <a:ext cx="21336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grpId="0"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grpId="0"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P spid="144397" grpId="0" animBg="1"/>
      <p:bldP spid="144398" grpId="0" animBg="1"/>
      <p:bldP spid="144399" grpId="0" animBg="1"/>
      <p:bldP spid="1444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152400" y="304800"/>
            <a:ext cx="38862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المسيحي</a:t>
            </a:r>
            <a:endParaRPr lang="en-US" dirty="0">
              <a:latin typeface="Arial" panose="020B0604020202020204" pitchFamily="34" charset="0"/>
              <a:cs typeface="Arial" panose="020B0604020202020204" pitchFamily="34" charset="0"/>
            </a:endParaRPr>
          </a:p>
        </p:txBody>
      </p:sp>
      <p:pic>
        <p:nvPicPr>
          <p:cNvPr id="211970"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775" y="0"/>
            <a:ext cx="4848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0" y="304800"/>
            <a:ext cx="34290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المسيحي</a:t>
            </a:r>
            <a:endParaRPr lang="en-US" dirty="0">
              <a:latin typeface="Arial" panose="020B0604020202020204" pitchFamily="34" charset="0"/>
              <a:cs typeface="Arial" panose="020B0604020202020204" pitchFamily="34" charset="0"/>
            </a:endParaRPr>
          </a:p>
        </p:txBody>
      </p:sp>
      <p:pic>
        <p:nvPicPr>
          <p:cNvPr id="21401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0"/>
            <a:ext cx="6019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445442" name="Rectangle 2"/>
          <p:cNvSpPr>
            <a:spLocks noGrp="1" noRot="1" noChangeArrowheads="1"/>
          </p:cNvSpPr>
          <p:nvPr>
            <p:ph type="title"/>
          </p:nvPr>
        </p:nvSpPr>
        <p:spPr>
          <a:xfrm>
            <a:off x="3124200" y="5410200"/>
            <a:ext cx="4572000" cy="1447800"/>
          </a:xfrm>
          <a:solidFill>
            <a:schemeClr val="bg1"/>
          </a:solidFill>
        </p:spPr>
        <p:txBody>
          <a:bodyPr/>
          <a:lstStyle/>
          <a:p>
            <a:pPr eaLnBrk="1" hangingPunct="1">
              <a:defRPr/>
            </a:pPr>
            <a:r>
              <a:rPr lang="ar-JO" dirty="0">
                <a:latin typeface="Arial" panose="020B0604020202020204" pitchFamily="34" charset="0"/>
                <a:cs typeface="Arial" panose="020B0604020202020204" pitchFamily="34" charset="0"/>
              </a:rPr>
              <a:t>نموذج حديث         لجبل الهيكل</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الإسلامي</a:t>
            </a:r>
            <a:endParaRPr lang="en-US" dirty="0">
              <a:latin typeface="Arial" panose="020B0604020202020204" pitchFamily="34" charset="0"/>
              <a:cs typeface="Arial" panose="020B0604020202020204" pitchFamily="34" charset="0"/>
            </a:endParaRPr>
          </a:p>
        </p:txBody>
      </p:sp>
      <p:pic>
        <p:nvPicPr>
          <p:cNvPr id="217090"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0"/>
            <a:ext cx="4935537"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1338" y="0"/>
            <a:ext cx="6062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8"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الإسلامي</a:t>
            </a:r>
            <a:endParaRPr lang="en-US" dirty="0">
              <a:latin typeface="Arial" panose="020B0604020202020204" pitchFamily="34" charset="0"/>
              <a:cs typeface="Arial" panose="020B0604020202020204" pitchFamily="34" charset="0"/>
            </a:endParaRPr>
          </a:p>
        </p:txBody>
      </p:sp>
      <p:sp>
        <p:nvSpPr>
          <p:cNvPr id="21913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اليهودي</a:t>
            </a:r>
            <a:endParaRPr lang="en-US" dirty="0">
              <a:latin typeface="Arial" panose="020B0604020202020204" pitchFamily="34" charset="0"/>
              <a:cs typeface="Arial" panose="020B0604020202020204" pitchFamily="34" charset="0"/>
            </a:endParaRPr>
          </a:p>
        </p:txBody>
      </p:sp>
      <p:pic>
        <p:nvPicPr>
          <p:cNvPr id="221186"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0"/>
            <a:ext cx="4959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7"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0"/>
            <a:ext cx="6707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Rectangle 2"/>
          <p:cNvSpPr>
            <a:spLocks noGrp="1" noChangeArrowheads="1"/>
          </p:cNvSpPr>
          <p:nvPr>
            <p:ph type="ctrTitle"/>
          </p:nvPr>
        </p:nvSpPr>
        <p:spPr>
          <a:xfrm>
            <a:off x="0" y="304800"/>
            <a:ext cx="28194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اليهودي</a:t>
            </a:r>
            <a:endParaRPr lang="en-US" dirty="0">
              <a:latin typeface="Arial" panose="020B0604020202020204" pitchFamily="34" charset="0"/>
              <a:cs typeface="Arial" panose="020B0604020202020204" pitchFamily="34" charset="0"/>
            </a:endParaRPr>
          </a:p>
        </p:txBody>
      </p:sp>
      <p:sp>
        <p:nvSpPr>
          <p:cNvPr id="223235"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0" y="152400"/>
            <a:ext cx="9144000" cy="1143000"/>
          </a:xfrm>
        </p:spPr>
        <p:txBody>
          <a:bodyPr/>
          <a:lstStyle/>
          <a:p>
            <a:pPr eaLnBrk="1" hangingPunct="1">
              <a:defRPr/>
            </a:pPr>
            <a:r>
              <a:rPr lang="ar-JO" dirty="0">
                <a:latin typeface="Arial" panose="020B0604020202020204" pitchFamily="34" charset="0"/>
                <a:cs typeface="Arial" panose="020B0604020202020204" pitchFamily="34" charset="0"/>
              </a:rPr>
              <a:t>الرجاء اليهودي في القيامة</a:t>
            </a:r>
            <a:endParaRPr lang="en-US" dirty="0">
              <a:latin typeface="Arial" panose="020B0604020202020204" pitchFamily="34" charset="0"/>
              <a:cs typeface="Arial" panose="020B0604020202020204" pitchFamily="34" charset="0"/>
            </a:endParaRPr>
          </a:p>
        </p:txBody>
      </p:sp>
      <p:pic>
        <p:nvPicPr>
          <p:cNvPr id="173058"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3059"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5" name="AutoShape 5"/>
          <p:cNvSpPr>
            <a:spLocks noChangeArrowheads="1"/>
          </p:cNvSpPr>
          <p:nvPr/>
        </p:nvSpPr>
        <p:spPr bwMode="auto">
          <a:xfrm rot="482294" flipH="1">
            <a:off x="6005513" y="4288780"/>
            <a:ext cx="3968750" cy="461665"/>
          </a:xfrm>
          <a:prstGeom prst="curvedUpArrow">
            <a:avLst>
              <a:gd name="adj1" fmla="val 104603"/>
              <a:gd name="adj2" fmla="val 209205"/>
              <a:gd name="adj3" fmla="val 33333"/>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8153400" y="76200"/>
            <a:ext cx="9906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115</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58407" name="Text Box 7"/>
          <p:cNvSpPr txBox="1">
            <a:spLocks noChangeArrowheads="1"/>
          </p:cNvSpPr>
          <p:nvPr/>
        </p:nvSpPr>
        <p:spPr bwMode="auto">
          <a:xfrm>
            <a:off x="0" y="1295400"/>
            <a:ext cx="9144000" cy="95410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square">
            <a:spAutoFit/>
          </a:bodyPr>
          <a:lstStyle/>
          <a:p>
            <a:pPr algn="ctr" fontAlgn="t">
              <a:spcBef>
                <a:spcPct val="50000"/>
              </a:spcBef>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اليهود المدفونون على جبل الزيتون يأملون أن يكونوا                             أول من يدخل البوابة الشرقية مع المسيح عندما يأتي</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right)">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304800"/>
            <a:ext cx="37338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الأرمني</a:t>
            </a:r>
            <a:endParaRPr lang="en-US" dirty="0">
              <a:latin typeface="Arial" panose="020B0604020202020204" pitchFamily="34" charset="0"/>
              <a:cs typeface="Arial" panose="020B0604020202020204" pitchFamily="34" charset="0"/>
            </a:endParaRPr>
          </a:p>
        </p:txBody>
      </p:sp>
      <p:pic>
        <p:nvPicPr>
          <p:cNvPr id="225282"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3"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152400" y="304800"/>
            <a:ext cx="36576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الجزء الأرمني</a:t>
            </a:r>
            <a:endParaRPr lang="en-US" dirty="0">
              <a:latin typeface="Arial" panose="020B0604020202020204" pitchFamily="34" charset="0"/>
              <a:cs typeface="Arial" panose="020B0604020202020204" pitchFamily="34" charset="0"/>
            </a:endParaRPr>
          </a:p>
        </p:txBody>
      </p:sp>
      <p:pic>
        <p:nvPicPr>
          <p:cNvPr id="22733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Picture 2" descr="Picture 2"/>
          <p:cNvPicPr>
            <a:picLocks noChangeAspect="1"/>
          </p:cNvPicPr>
          <p:nvPr/>
        </p:nvPicPr>
        <p:blipFill>
          <a:blip r:embed="rId2"/>
          <a:stretch>
            <a:fillRect/>
          </a:stretch>
        </p:blipFill>
        <p:spPr>
          <a:xfrm>
            <a:off x="-152400" y="-20638"/>
            <a:ext cx="9448800" cy="7031039"/>
          </a:xfrm>
          <a:prstGeom prst="rect">
            <a:avLst/>
          </a:prstGeom>
          <a:ln w="12700">
            <a:miter lim="400000"/>
          </a:ln>
        </p:spPr>
      </p:pic>
      <p:sp>
        <p:nvSpPr>
          <p:cNvPr id="3300" name="Rectangle 3"/>
          <p:cNvSpPr txBox="1">
            <a:spLocks noGrp="1"/>
          </p:cNvSpPr>
          <p:nvPr>
            <p:ph type="title"/>
          </p:nvPr>
        </p:nvSpPr>
        <p:spPr>
          <a:xfrm>
            <a:off x="-80392" y="422102"/>
            <a:ext cx="9188896" cy="1782761"/>
          </a:xfrm>
          <a:prstGeom prst="rect">
            <a:avLst/>
          </a:prstGeom>
        </p:spPr>
        <p:txBody>
          <a:bodyPr>
            <a:normAutofit/>
          </a:bodyPr>
          <a:lstStyle/>
          <a:p>
            <a:pPr defTabSz="813816">
              <a:defRPr sz="3916">
                <a:effectLst>
                  <a:outerShdw blurRad="33909" dist="33909" dir="2700000" rotWithShape="0">
                    <a:srgbClr val="000000"/>
                  </a:outerShdw>
                </a:effectLst>
                <a:latin typeface="+mn-lt"/>
                <a:ea typeface="+mn-ea"/>
                <a:cs typeface="+mn-cs"/>
                <a:sym typeface="Arial"/>
              </a:defRPr>
            </a:pPr>
            <a:r>
              <a:rPr lang="ar-JO" dirty="0">
                <a:latin typeface="Arial" panose="020B0604020202020204" pitchFamily="34" charset="0"/>
                <a:cs typeface="Arial" panose="020B0604020202020204" pitchFamily="34" charset="0"/>
              </a:rPr>
              <a:t>ما هو مستقبل القبة وجغرافيا العالم في الملكوت</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 بعد مجيء المسيح؟</a:t>
            </a:r>
            <a:endParaRPr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504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ثم تمحورت الحياة اليهودية حول هيكل سليمان لمدة 400 عام (959-586 ق. م)</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8" name="Picture 2" descr="Picture 2"/>
          <p:cNvPicPr>
            <a:picLocks noChangeAspect="1"/>
          </p:cNvPicPr>
          <p:nvPr/>
        </p:nvPicPr>
        <p:blipFill>
          <a:blip r:embed="rId2"/>
          <a:stretch>
            <a:fillRect/>
          </a:stretch>
        </p:blipFill>
        <p:spPr>
          <a:xfrm>
            <a:off x="-152400" y="0"/>
            <a:ext cx="9525000" cy="6931025"/>
          </a:xfrm>
          <a:prstGeom prst="rect">
            <a:avLst/>
          </a:prstGeom>
          <a:ln w="12700">
            <a:miter lim="400000"/>
          </a:ln>
        </p:spPr>
      </p:pic>
      <p:sp>
        <p:nvSpPr>
          <p:cNvPr id="3309" name="Rectangle 3"/>
          <p:cNvSpPr txBox="1">
            <a:spLocks noGrp="1"/>
          </p:cNvSpPr>
          <p:nvPr>
            <p:ph type="title"/>
          </p:nvPr>
        </p:nvSpPr>
        <p:spPr>
          <a:xfrm>
            <a:off x="4343400" y="0"/>
            <a:ext cx="5029200" cy="1752600"/>
          </a:xfrm>
          <a:prstGeom prst="rect">
            <a:avLst/>
          </a:prstGeom>
          <a:solidFill>
            <a:srgbClr val="720000"/>
          </a:solidFill>
        </p:spPr>
        <p:txBody>
          <a:bodyPr/>
          <a:lstStyle>
            <a:lvl1pPr>
              <a:defRPr sz="4000"/>
            </a:lvl1pPr>
          </a:lstStyle>
          <a:p>
            <a:r>
              <a:rPr lang="ar-JO" dirty="0">
                <a:solidFill>
                  <a:schemeClr val="bg1"/>
                </a:solidFill>
                <a:latin typeface="Arial" panose="020B0604020202020204" pitchFamily="34" charset="0"/>
                <a:cs typeface="Arial" panose="020B0604020202020204" pitchFamily="34" charset="0"/>
              </a:rPr>
              <a:t>حافظ اليهود على</a:t>
            </a:r>
            <a:br>
              <a:rPr lang="ar-JO" dirty="0">
                <a:solidFill>
                  <a:schemeClr val="bg1"/>
                </a:solidFill>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القداسة في البِركة</a:t>
            </a:r>
            <a:endParaRPr dirty="0">
              <a:solidFill>
                <a:schemeClr val="bg1"/>
              </a:solidFill>
              <a:latin typeface="Arial" panose="020B0604020202020204" pitchFamily="34" charset="0"/>
              <a:cs typeface="Arial" panose="020B0604020202020204" pitchFamily="34" charset="0"/>
            </a:endParaRPr>
          </a:p>
        </p:txBody>
      </p:sp>
      <p:sp>
        <p:nvSpPr>
          <p:cNvPr id="3310" name="Line 4"/>
          <p:cNvSpPr/>
          <p:nvPr/>
        </p:nvSpPr>
        <p:spPr>
          <a:xfrm>
            <a:off x="0"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11" name="Line 5"/>
          <p:cNvSpPr/>
          <p:nvPr/>
        </p:nvSpPr>
        <p:spPr>
          <a:xfrm flipH="1">
            <a:off x="-1"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314" name="Rectangle 6"/>
          <p:cNvGrpSpPr/>
          <p:nvPr/>
        </p:nvGrpSpPr>
        <p:grpSpPr>
          <a:xfrm>
            <a:off x="-14289" y="2208213"/>
            <a:ext cx="9144004" cy="3041652"/>
            <a:chOff x="240129" y="1166309"/>
            <a:chExt cx="9144002" cy="3041651"/>
          </a:xfrm>
        </p:grpSpPr>
        <p:sp>
          <p:nvSpPr>
            <p:cNvPr id="331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endPar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313" name="586 BC: Temple Destroyed!"/>
            <p:cNvSpPr txBox="1"/>
            <p:nvPr/>
          </p:nvSpPr>
          <p:spPr>
            <a:xfrm rot="20670167">
              <a:off x="285849" y="1532972"/>
              <a:ext cx="9052562" cy="23083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586 ق.م                       تم تدمير الهيكل!</a:t>
              </a:r>
              <a:endParaRPr kumimoji="0"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311"/>
                                        </p:tgtEl>
                                        <p:attrNameLst>
                                          <p:attrName>style.visibility</p:attrName>
                                        </p:attrNameLst>
                                      </p:cBhvr>
                                      <p:to>
                                        <p:strVal val="visible"/>
                                      </p:to>
                                    </p:set>
                                    <p:anim calcmode="lin" valueType="num">
                                      <p:cBhvr>
                                        <p:cTn id="7" dur="1230" fill="hold"/>
                                        <p:tgtEl>
                                          <p:spTgt spid="3311"/>
                                        </p:tgtEl>
                                        <p:attrNameLst>
                                          <p:attrName>ppt_w</p:attrName>
                                        </p:attrNameLst>
                                      </p:cBhvr>
                                      <p:tavLst>
                                        <p:tav tm="0">
                                          <p:val>
                                            <p:strVal val="4*#ppt_w"/>
                                          </p:val>
                                        </p:tav>
                                        <p:tav tm="100000">
                                          <p:val>
                                            <p:strVal val="#ppt_w"/>
                                          </p:val>
                                        </p:tav>
                                      </p:tavLst>
                                    </p:anim>
                                    <p:anim calcmode="lin" valueType="num">
                                      <p:cBhvr>
                                        <p:cTn id="8" dur="1230" fill="hold"/>
                                        <p:tgtEl>
                                          <p:spTgt spid="3311"/>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ID="23" presetClass="entr" presetSubtype="32" fill="hold" grpId="0" nodeType="afterEffect">
                                  <p:stCondLst>
                                    <p:cond delay="0"/>
                                  </p:stCondLst>
                                  <p:iterate>
                                    <p:tmAbs val="0"/>
                                  </p:iterate>
                                  <p:childTnLst>
                                    <p:set>
                                      <p:cBhvr>
                                        <p:cTn id="11" fill="hold"/>
                                        <p:tgtEl>
                                          <p:spTgt spid="3310"/>
                                        </p:tgtEl>
                                        <p:attrNameLst>
                                          <p:attrName>style.visibility</p:attrName>
                                        </p:attrNameLst>
                                      </p:cBhvr>
                                      <p:to>
                                        <p:strVal val="visible"/>
                                      </p:to>
                                    </p:set>
                                    <p:anim calcmode="lin" valueType="num">
                                      <p:cBhvr>
                                        <p:cTn id="12" dur="1230" fill="hold"/>
                                        <p:tgtEl>
                                          <p:spTgt spid="3310"/>
                                        </p:tgtEl>
                                        <p:attrNameLst>
                                          <p:attrName>ppt_w</p:attrName>
                                        </p:attrNameLst>
                                      </p:cBhvr>
                                      <p:tavLst>
                                        <p:tav tm="0">
                                          <p:val>
                                            <p:strVal val="4*#ppt_w"/>
                                          </p:val>
                                        </p:tav>
                                        <p:tav tm="100000">
                                          <p:val>
                                            <p:strVal val="#ppt_w"/>
                                          </p:val>
                                        </p:tav>
                                      </p:tavLst>
                                    </p:anim>
                                    <p:anim calcmode="lin" valueType="num">
                                      <p:cBhvr>
                                        <p:cTn id="13" dur="1230" fill="hold"/>
                                        <p:tgtEl>
                                          <p:spTgt spid="3310"/>
                                        </p:tgtEl>
                                        <p:attrNameLst>
                                          <p:attrName>ppt_h</p:attrName>
                                        </p:attrNameLst>
                                      </p:cBhvr>
                                      <p:tavLst>
                                        <p:tav tm="0">
                                          <p:val>
                                            <p:strVal val="4*#ppt_h"/>
                                          </p:val>
                                        </p:tav>
                                        <p:tav tm="100000">
                                          <p:val>
                                            <p:strVal val="#ppt_h"/>
                                          </p:val>
                                        </p:tav>
                                      </p:tavLst>
                                    </p:anim>
                                  </p:childTnLst>
                                </p:cTn>
                              </p:par>
                            </p:childTnLst>
                          </p:cTn>
                        </p:par>
                        <p:par>
                          <p:cTn id="14" fill="hold">
                            <p:stCondLst>
                              <p:cond delay="2460"/>
                            </p:stCondLst>
                            <p:childTnLst>
                              <p:par>
                                <p:cTn id="15" presetID="23" presetClass="entr" presetSubtype="32" fill="hold" grpId="0" nodeType="afterEffect">
                                  <p:stCondLst>
                                    <p:cond delay="0"/>
                                  </p:stCondLst>
                                  <p:iterate>
                                    <p:tmAbs val="0"/>
                                  </p:iterate>
                                  <p:childTnLst>
                                    <p:set>
                                      <p:cBhvr>
                                        <p:cTn id="16" fill="hold"/>
                                        <p:tgtEl>
                                          <p:spTgt spid="3314"/>
                                        </p:tgtEl>
                                        <p:attrNameLst>
                                          <p:attrName>style.visibility</p:attrName>
                                        </p:attrNameLst>
                                      </p:cBhvr>
                                      <p:to>
                                        <p:strVal val="visible"/>
                                      </p:to>
                                    </p:set>
                                    <p:anim calcmode="lin" valueType="num">
                                      <p:cBhvr>
                                        <p:cTn id="17" dur="1230" fill="hold"/>
                                        <p:tgtEl>
                                          <p:spTgt spid="3314"/>
                                        </p:tgtEl>
                                        <p:attrNameLst>
                                          <p:attrName>ppt_w</p:attrName>
                                        </p:attrNameLst>
                                      </p:cBhvr>
                                      <p:tavLst>
                                        <p:tav tm="0">
                                          <p:val>
                                            <p:strVal val="4*#ppt_w"/>
                                          </p:val>
                                        </p:tav>
                                        <p:tav tm="100000">
                                          <p:val>
                                            <p:strVal val="#ppt_w"/>
                                          </p:val>
                                        </p:tav>
                                      </p:tavLst>
                                    </p:anim>
                                    <p:anim calcmode="lin" valueType="num">
                                      <p:cBhvr>
                                        <p:cTn id="18" dur="1230" fill="hold"/>
                                        <p:tgtEl>
                                          <p:spTgt spid="33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animBg="1" advAuto="0"/>
      <p:bldP spid="3311" grpId="0" animBg="1" advAuto="0"/>
      <p:bldP spid="331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8" name="Group 2"/>
          <p:cNvGrpSpPr/>
          <p:nvPr/>
        </p:nvGrpSpPr>
        <p:grpSpPr>
          <a:xfrm>
            <a:off x="1273175" y="0"/>
            <a:ext cx="7947025" cy="6858000"/>
            <a:chOff x="0" y="0"/>
            <a:chExt cx="7947025" cy="6858000"/>
          </a:xfrm>
        </p:grpSpPr>
        <p:pic>
          <p:nvPicPr>
            <p:cNvPr id="3316" name="Picture 3" descr="Picture 3"/>
            <p:cNvPicPr>
              <a:picLocks noChangeAspect="1"/>
            </p:cNvPicPr>
            <p:nvPr/>
          </p:nvPicPr>
          <p:blipFill>
            <a:blip r:embed="rId2"/>
            <a:stretch>
              <a:fillRect/>
            </a:stretch>
          </p:blipFill>
          <p:spPr>
            <a:xfrm>
              <a:off x="0" y="0"/>
              <a:ext cx="4719638" cy="6858000"/>
            </a:xfrm>
            <a:prstGeom prst="rect">
              <a:avLst/>
            </a:prstGeom>
            <a:ln w="12700" cap="flat">
              <a:noFill/>
              <a:miter lim="400000"/>
            </a:ln>
            <a:effectLst/>
          </p:spPr>
        </p:pic>
        <p:pic>
          <p:nvPicPr>
            <p:cNvPr id="3317" name="Picture 4" descr="Picture 4"/>
            <p:cNvPicPr>
              <a:picLocks noChangeAspect="1"/>
            </p:cNvPicPr>
            <p:nvPr/>
          </p:nvPicPr>
          <p:blipFill>
            <a:blip r:embed="rId3"/>
            <a:stretch>
              <a:fillRect/>
            </a:stretch>
          </p:blipFill>
          <p:spPr>
            <a:xfrm>
              <a:off x="2667000" y="0"/>
              <a:ext cx="5280025" cy="6858000"/>
            </a:xfrm>
            <a:prstGeom prst="rect">
              <a:avLst/>
            </a:prstGeom>
            <a:ln w="12700" cap="flat">
              <a:noFill/>
              <a:miter lim="400000"/>
            </a:ln>
            <a:effectLst/>
          </p:spPr>
        </p:pic>
      </p:grpSp>
      <p:sp>
        <p:nvSpPr>
          <p:cNvPr id="3319" name="Rectangle 5"/>
          <p:cNvSpPr txBox="1">
            <a:spLocks noGrp="1"/>
          </p:cNvSpPr>
          <p:nvPr>
            <p:ph type="title"/>
          </p:nvPr>
        </p:nvSpPr>
        <p:spPr>
          <a:xfrm>
            <a:off x="0" y="-76200"/>
            <a:ext cx="3124200" cy="3657600"/>
          </a:xfrm>
          <a:prstGeom prst="rect">
            <a:avLst/>
          </a:prstGeom>
          <a:solidFill>
            <a:srgbClr val="8C0000"/>
          </a:solidFill>
        </p:spPr>
        <p:txBody>
          <a:bodyPr/>
          <a:lstStyle>
            <a:lvl1pPr>
              <a:defRPr sz="3600"/>
            </a:lvl1pPr>
          </a:lstStyle>
          <a:p>
            <a:r>
              <a:rPr lang="ar-JO" dirty="0">
                <a:solidFill>
                  <a:schemeClr val="bg1"/>
                </a:solidFill>
                <a:latin typeface="Arial" panose="020B0604020202020204" pitchFamily="34" charset="0"/>
                <a:cs typeface="Arial" panose="020B0604020202020204" pitchFamily="34" charset="0"/>
              </a:rPr>
              <a:t>بعد إعادة بناء الهيكل، في عيد فصح العهد الجديد، زار الهيكل 100000 يهودي!</a:t>
            </a:r>
            <a:endParaRPr dirty="0">
              <a:solidFill>
                <a:schemeClr val="bg1"/>
              </a:solidFill>
              <a:latin typeface="Arial" panose="020B0604020202020204" pitchFamily="34" charset="0"/>
              <a:cs typeface="Arial" panose="020B0604020202020204" pitchFamily="34" charset="0"/>
            </a:endParaRPr>
          </a:p>
        </p:txBody>
      </p:sp>
      <p:sp>
        <p:nvSpPr>
          <p:cNvPr id="3320" name="Line 6"/>
          <p:cNvSpPr/>
          <p:nvPr/>
        </p:nvSpPr>
        <p:spPr>
          <a:xfrm>
            <a:off x="0"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21" name="Line 7"/>
          <p:cNvSpPr/>
          <p:nvPr/>
        </p:nvSpPr>
        <p:spPr>
          <a:xfrm flipH="1">
            <a:off x="-1"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324" name="Rectangle 8"/>
          <p:cNvGrpSpPr/>
          <p:nvPr/>
        </p:nvGrpSpPr>
        <p:grpSpPr>
          <a:xfrm>
            <a:off x="-14289" y="2208213"/>
            <a:ext cx="9144004" cy="3041652"/>
            <a:chOff x="240129" y="1166309"/>
            <a:chExt cx="9144002" cy="3041651"/>
          </a:xfrm>
        </p:grpSpPr>
        <p:sp>
          <p:nvSpPr>
            <p:cNvPr id="332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endPar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323" name="AD 70: Temple Destroyed Again!"/>
            <p:cNvSpPr txBox="1"/>
            <p:nvPr/>
          </p:nvSpPr>
          <p:spPr>
            <a:xfrm rot="20670167">
              <a:off x="285849" y="1532972"/>
              <a:ext cx="9052562" cy="23083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عام 70 م تم تدمير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الهيكل مرة أخرى!</a:t>
              </a:r>
              <a:endParaRPr kumimoji="0"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3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0" grpId="0" animBg="1" advAuto="0"/>
      <p:bldP spid="3321" grpId="0" animBg="1" advAuto="0"/>
      <p:bldP spid="3324"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6" name="Rectangle 2"/>
          <p:cNvSpPr txBox="1">
            <a:spLocks noGrp="1"/>
          </p:cNvSpPr>
          <p:nvPr>
            <p:ph type="title"/>
          </p:nvPr>
        </p:nvSpPr>
        <p:spPr>
          <a:xfrm>
            <a:off x="296333" y="274638"/>
            <a:ext cx="8390467" cy="1143001"/>
          </a:xfrm>
          <a:prstGeom prst="rect">
            <a:avLst/>
          </a:prstGeom>
        </p:spPr>
        <p:txBody>
          <a:bodyPr/>
          <a:lstStyle>
            <a:lvl1pPr>
              <a:defRPr>
                <a:latin typeface="+mn-lt"/>
                <a:ea typeface="+mn-ea"/>
                <a:cs typeface="+mn-cs"/>
                <a:sym typeface="Arial"/>
              </a:defRPr>
            </a:lvl1pPr>
          </a:lstStyle>
          <a:p>
            <a:r>
              <a:rPr lang="ar-JO" dirty="0"/>
              <a:t>يشرف المسلمون على:</a:t>
            </a:r>
            <a:endParaRPr dirty="0"/>
          </a:p>
        </p:txBody>
      </p:sp>
      <p:pic>
        <p:nvPicPr>
          <p:cNvPr id="3327" name="Picture 3" descr="Picture 3">
            <a:hlinkClick r:id="rId2"/>
          </p:cNvPr>
          <p:cNvPicPr>
            <a:picLocks noChangeAspect="1"/>
          </p:cNvPicPr>
          <p:nvPr/>
        </p:nvPicPr>
        <p:blipFill>
          <a:blip r:embed="rId3"/>
          <a:stretch>
            <a:fillRect/>
          </a:stretch>
        </p:blipFill>
        <p:spPr>
          <a:xfrm>
            <a:off x="6794921" y="327025"/>
            <a:ext cx="1600200" cy="1039813"/>
          </a:xfrm>
          <a:prstGeom prst="rect">
            <a:avLst/>
          </a:prstGeom>
          <a:ln w="12700">
            <a:miter lim="400000"/>
          </a:ln>
        </p:spPr>
      </p:pic>
      <p:pic>
        <p:nvPicPr>
          <p:cNvPr id="3328" name="Picture 4" descr="Picture 4"/>
          <p:cNvPicPr>
            <a:picLocks noChangeAspect="1"/>
          </p:cNvPicPr>
          <p:nvPr/>
        </p:nvPicPr>
        <p:blipFill>
          <a:blip r:embed="rId4"/>
          <a:stretch>
            <a:fillRect/>
          </a:stretch>
        </p:blipFill>
        <p:spPr>
          <a:xfrm>
            <a:off x="4724400" y="1954213"/>
            <a:ext cx="4375150" cy="3151187"/>
          </a:xfrm>
          <a:prstGeom prst="rect">
            <a:avLst/>
          </a:prstGeom>
          <a:ln w="12700">
            <a:miter lim="400000"/>
          </a:ln>
        </p:spPr>
      </p:pic>
      <p:sp>
        <p:nvSpPr>
          <p:cNvPr id="3329" name="Text Box 5"/>
          <p:cNvSpPr txBox="1"/>
          <p:nvPr/>
        </p:nvSpPr>
        <p:spPr>
          <a:xfrm>
            <a:off x="5151119" y="5240337"/>
            <a:ext cx="3718562" cy="646331"/>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2100"/>
              </a:spcBef>
              <a:spcAft>
                <a:spcPts val="0"/>
              </a:spcAft>
              <a:buClrTx/>
              <a:buSzTx/>
              <a:buFontTx/>
              <a:buNone/>
              <a:tabLst/>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ea typeface="ＭＳ Ｐゴシック" charset="0"/>
                <a:cs typeface="Arial" panose="020B0604020202020204" pitchFamily="34" charset="0"/>
                <a:sym typeface="Arial"/>
              </a:rPr>
              <a:t>المسجد الأقصى</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pic>
        <p:nvPicPr>
          <p:cNvPr id="3330" name="Picture 6" descr="Picture 6"/>
          <p:cNvPicPr>
            <a:picLocks noChangeAspect="1"/>
          </p:cNvPicPr>
          <p:nvPr/>
        </p:nvPicPr>
        <p:blipFill>
          <a:blip r:embed="rId5"/>
          <a:stretch>
            <a:fillRect/>
          </a:stretch>
        </p:blipFill>
        <p:spPr>
          <a:xfrm>
            <a:off x="76200" y="1463675"/>
            <a:ext cx="4648200" cy="3641725"/>
          </a:xfrm>
          <a:prstGeom prst="rect">
            <a:avLst/>
          </a:prstGeom>
          <a:ln w="12700">
            <a:miter lim="400000"/>
          </a:ln>
        </p:spPr>
      </p:pic>
      <p:sp>
        <p:nvSpPr>
          <p:cNvPr id="3331" name="Text Box 7"/>
          <p:cNvSpPr txBox="1"/>
          <p:nvPr/>
        </p:nvSpPr>
        <p:spPr>
          <a:xfrm>
            <a:off x="45719" y="5240337"/>
            <a:ext cx="4768594" cy="1200329"/>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100"/>
              </a:spcBef>
              <a:spcAft>
                <a:spcPts val="0"/>
              </a:spcAft>
              <a:buClrTx/>
              <a:buSzTx/>
              <a:buFontTx/>
              <a:buNone/>
              <a:tabLst/>
              <a:defRPr sz="3600" b="1">
                <a:solidFill>
                  <a:srgbClr val="8F8F8F">
                    <a:lumOff val="44000"/>
                  </a:srgbClr>
                </a:solidFill>
                <a:effectLst>
                  <a:outerShdw blurRad="38100" dist="38100" dir="2700000" rotWithShape="0">
                    <a:srgbClr val="000000"/>
                  </a:outerShdw>
                </a:effectLst>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rPr>
              <a:t>مسجد عُمر</a:t>
            </a:r>
            <a:b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rPr>
            </a:br>
            <a: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rPr>
              <a:t>(</a:t>
            </a: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rPr>
              <a:t>قبّة الصخرة</a:t>
            </a:r>
            <a: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rPr>
              <a:t>)</a:t>
            </a:r>
          </a:p>
        </p:txBody>
      </p:sp>
      <p:sp>
        <p:nvSpPr>
          <p:cNvPr id="3332" name="Text Box 8"/>
          <p:cNvSpPr txBox="1"/>
          <p:nvPr/>
        </p:nvSpPr>
        <p:spPr>
          <a:xfrm>
            <a:off x="8348344" y="0"/>
            <a:ext cx="746762" cy="523220"/>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rPr>
              <a:t>135</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ea typeface="ＭＳ Ｐゴシック" charset="0"/>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30"/>
                                        </p:tgtEl>
                                        <p:attrNameLst>
                                          <p:attrName>style.visibility</p:attrName>
                                        </p:attrNameLst>
                                      </p:cBhvr>
                                      <p:to>
                                        <p:strVal val="visible"/>
                                      </p:to>
                                    </p:set>
                                    <p:animEffect transition="in" filter="fade">
                                      <p:cBhvr>
                                        <p:cTn id="7" dur="500"/>
                                        <p:tgtEl>
                                          <p:spTgt spid="3330"/>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331"/>
                                        </p:tgtEl>
                                        <p:attrNameLst>
                                          <p:attrName>style.visibility</p:attrName>
                                        </p:attrNameLst>
                                      </p:cBhvr>
                                      <p:to>
                                        <p:strVal val="visible"/>
                                      </p:to>
                                    </p:set>
                                    <p:animEffect transition="in" filter="fade">
                                      <p:cBhvr>
                                        <p:cTn id="11" dur="500"/>
                                        <p:tgtEl>
                                          <p:spTgt spid="33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iterate>
                                    <p:tmAbs val="0"/>
                                  </p:iterate>
                                  <p:childTnLst>
                                    <p:set>
                                      <p:cBhvr>
                                        <p:cTn id="15" fill="hold"/>
                                        <p:tgtEl>
                                          <p:spTgt spid="3328"/>
                                        </p:tgtEl>
                                        <p:attrNameLst>
                                          <p:attrName>style.visibility</p:attrName>
                                        </p:attrNameLst>
                                      </p:cBhvr>
                                      <p:to>
                                        <p:strVal val="visible"/>
                                      </p:to>
                                    </p:set>
                                    <p:animEffect transition="in" filter="wipe(down)">
                                      <p:cBhvr>
                                        <p:cTn id="16" dur="500"/>
                                        <p:tgtEl>
                                          <p:spTgt spid="3328"/>
                                        </p:tgtEl>
                                      </p:cBhvr>
                                    </p:animEffect>
                                  </p:childTnLst>
                                </p:cTn>
                              </p:par>
                            </p:childTnLst>
                          </p:cTn>
                        </p:par>
                        <p:par>
                          <p:cTn id="17" fill="hold">
                            <p:stCondLst>
                              <p:cond delay="500"/>
                            </p:stCondLst>
                            <p:childTnLst>
                              <p:par>
                                <p:cTn id="18" presetID="22" presetClass="entr" presetSubtype="4" fill="hold" grpId="0" nodeType="afterEffect">
                                  <p:stCondLst>
                                    <p:cond delay="0"/>
                                  </p:stCondLst>
                                  <p:iterate>
                                    <p:tmAbs val="0"/>
                                  </p:iterate>
                                  <p:childTnLst>
                                    <p:set>
                                      <p:cBhvr>
                                        <p:cTn id="19" fill="hold"/>
                                        <p:tgtEl>
                                          <p:spTgt spid="3329"/>
                                        </p:tgtEl>
                                        <p:attrNameLst>
                                          <p:attrName>style.visibility</p:attrName>
                                        </p:attrNameLst>
                                      </p:cBhvr>
                                      <p:to>
                                        <p:strVal val="visible"/>
                                      </p:to>
                                    </p:set>
                                    <p:animEffect transition="in" filter="wipe(down)">
                                      <p:cBhvr>
                                        <p:cTn id="20" dur="500"/>
                                        <p:tgtEl>
                                          <p:spTgt spid="3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 grpId="0" animBg="1" advAuto="0"/>
      <p:bldP spid="3329" grpId="0" animBg="1" advAuto="0"/>
      <p:bldP spid="3330" grpId="0" animBg="1" advAuto="0"/>
      <p:bldP spid="3331"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4" name="Rectangle 2"/>
          <p:cNvSpPr txBox="1">
            <a:spLocks noGrp="1"/>
          </p:cNvSpPr>
          <p:nvPr>
            <p:ph type="title"/>
          </p:nvPr>
        </p:nvSpPr>
        <p:spPr>
          <a:xfrm>
            <a:off x="990600" y="0"/>
            <a:ext cx="2514600" cy="3535363"/>
          </a:xfrm>
          <a:prstGeom prst="rect">
            <a:avLst/>
          </a:prstGeom>
        </p:spPr>
        <p:txBody>
          <a:bodyPr/>
          <a:lstStyle>
            <a:lvl1pPr>
              <a:defRPr>
                <a:latin typeface="+mn-lt"/>
                <a:ea typeface="+mn-ea"/>
                <a:cs typeface="+mn-cs"/>
                <a:sym typeface="Arial"/>
              </a:defRPr>
            </a:lvl1pPr>
          </a:lstStyle>
          <a:p>
            <a:r>
              <a:rPr lang="ar-JO" dirty="0">
                <a:latin typeface="Arial" panose="020B0604020202020204" pitchFamily="34" charset="0"/>
                <a:cs typeface="Arial" panose="020B0604020202020204" pitchFamily="34" charset="0"/>
              </a:rPr>
              <a:t>صلاة المسلمين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 مسجد</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قبّة الصخرة</a:t>
            </a:r>
            <a:endParaRPr dirty="0">
              <a:latin typeface="Arial" panose="020B0604020202020204" pitchFamily="34" charset="0"/>
              <a:cs typeface="Arial" panose="020B0604020202020204" pitchFamily="34" charset="0"/>
            </a:endParaRPr>
          </a:p>
        </p:txBody>
      </p:sp>
      <p:pic>
        <p:nvPicPr>
          <p:cNvPr id="3335" name="Picture 3" descr="Picture 3"/>
          <p:cNvPicPr>
            <a:picLocks noChangeAspect="1"/>
          </p:cNvPicPr>
          <p:nvPr/>
        </p:nvPicPr>
        <p:blipFill>
          <a:blip r:embed="rId2"/>
          <a:stretch>
            <a:fillRect/>
          </a:stretch>
        </p:blipFill>
        <p:spPr>
          <a:xfrm>
            <a:off x="4743450" y="0"/>
            <a:ext cx="4400550" cy="6858000"/>
          </a:xfrm>
          <a:prstGeom prst="rect">
            <a:avLst/>
          </a:prstGeom>
          <a:ln w="12700">
            <a:miter lim="400000"/>
          </a:ln>
        </p:spPr>
      </p:pic>
      <p:pic>
        <p:nvPicPr>
          <p:cNvPr id="3336" name="Picture 4" descr="Picture 4"/>
          <p:cNvPicPr>
            <a:picLocks noChangeAspect="1"/>
          </p:cNvPicPr>
          <p:nvPr/>
        </p:nvPicPr>
        <p:blipFill>
          <a:blip r:embed="rId3"/>
          <a:stretch>
            <a:fillRect/>
          </a:stretch>
        </p:blipFill>
        <p:spPr>
          <a:xfrm>
            <a:off x="0" y="3455987"/>
            <a:ext cx="4953000" cy="3402013"/>
          </a:xfrm>
          <a:prstGeom prst="rect">
            <a:avLst/>
          </a:prstGeom>
          <a:ln w="12700">
            <a:miter lim="400000"/>
          </a:ln>
        </p:spPr>
      </p:pic>
      <p:sp>
        <p:nvSpPr>
          <p:cNvPr id="3337" name="Text Box 5"/>
          <p:cNvSpPr txBox="1"/>
          <p:nvPr/>
        </p:nvSpPr>
        <p:spPr>
          <a:xfrm>
            <a:off x="8302625" y="0"/>
            <a:ext cx="838200" cy="523220"/>
          </a:xfrm>
          <a:prstGeom prst="rect">
            <a:avLst/>
          </a:prstGeom>
          <a:solidFill>
            <a:srgbClr val="000514"/>
          </a:solidFill>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rPr>
              <a:t>135</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9" name="Rectangle 2"/>
          <p:cNvSpPr txBox="1">
            <a:spLocks noGrp="1"/>
          </p:cNvSpPr>
          <p:nvPr>
            <p:ph type="title"/>
          </p:nvPr>
        </p:nvSpPr>
        <p:spPr>
          <a:xfrm>
            <a:off x="457200" y="274637"/>
            <a:ext cx="3505200" cy="4373564"/>
          </a:xfrm>
          <a:prstGeom prst="rect">
            <a:avLst/>
          </a:prstGeom>
        </p:spPr>
        <p:txBody>
          <a:bodyPr/>
          <a:lstStyle>
            <a:lvl1pPr>
              <a:defRPr>
                <a:latin typeface="+mn-lt"/>
                <a:ea typeface="+mn-ea"/>
                <a:cs typeface="+mn-cs"/>
                <a:sym typeface="Arial"/>
              </a:defRPr>
            </a:lvl1pPr>
          </a:lstStyle>
          <a:p>
            <a:r>
              <a:rPr lang="ar-JO" dirty="0">
                <a:latin typeface="Arial" panose="020B0604020202020204" pitchFamily="34" charset="0"/>
                <a:cs typeface="Arial" panose="020B0604020202020204" pitchFamily="34" charset="0"/>
              </a:rPr>
              <a:t>قبّة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تتفوّق</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على             القبّة</a:t>
            </a:r>
            <a:endParaRPr dirty="0">
              <a:latin typeface="Arial" panose="020B0604020202020204" pitchFamily="34" charset="0"/>
              <a:cs typeface="Arial" panose="020B0604020202020204" pitchFamily="34" charset="0"/>
            </a:endParaRPr>
          </a:p>
        </p:txBody>
      </p:sp>
      <p:pic>
        <p:nvPicPr>
          <p:cNvPr id="3340" name="Picture 3" descr="Picture 3"/>
          <p:cNvPicPr>
            <a:picLocks noChangeAspect="1"/>
          </p:cNvPicPr>
          <p:nvPr/>
        </p:nvPicPr>
        <p:blipFill>
          <a:blip r:embed="rId2"/>
          <a:stretch>
            <a:fillRect/>
          </a:stretch>
        </p:blipFill>
        <p:spPr>
          <a:xfrm>
            <a:off x="4756150" y="0"/>
            <a:ext cx="4387850" cy="6858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2" name="Picture 1026" descr="Picture 1026"/>
          <p:cNvPicPr>
            <a:picLocks noChangeAspect="1"/>
          </p:cNvPicPr>
          <p:nvPr/>
        </p:nvPicPr>
        <p:blipFill>
          <a:blip r:embed="rId2"/>
          <a:stretch>
            <a:fillRect/>
          </a:stretch>
        </p:blipFill>
        <p:spPr>
          <a:xfrm>
            <a:off x="0" y="0"/>
            <a:ext cx="9144000" cy="5786438"/>
          </a:xfrm>
          <a:prstGeom prst="rect">
            <a:avLst/>
          </a:prstGeom>
          <a:ln w="12700">
            <a:miter lim="400000"/>
          </a:ln>
        </p:spPr>
      </p:pic>
      <p:sp>
        <p:nvSpPr>
          <p:cNvPr id="3343" name="Rectangle 1027"/>
          <p:cNvSpPr txBox="1">
            <a:spLocks noGrp="1"/>
          </p:cNvSpPr>
          <p:nvPr>
            <p:ph type="title"/>
          </p:nvPr>
        </p:nvSpPr>
        <p:spPr>
          <a:xfrm>
            <a:off x="609600" y="5715000"/>
            <a:ext cx="8229600" cy="1143000"/>
          </a:xfrm>
          <a:prstGeom prst="rect">
            <a:avLst/>
          </a:prstGeom>
        </p:spPr>
        <p:txBody>
          <a:bodyPr/>
          <a:lstStyle>
            <a:lvl1pPr rtl="1">
              <a:defRPr>
                <a:latin typeface="+mn-lt"/>
                <a:ea typeface="+mn-ea"/>
                <a:cs typeface="+mn-cs"/>
                <a:sym typeface="Arial"/>
              </a:defRPr>
            </a:lvl1pPr>
          </a:lstStyle>
          <a:p>
            <a:r>
              <a:rPr>
                <a:latin typeface="Arial" panose="020B0604020202020204" pitchFamily="34" charset="0"/>
                <a:cs typeface="Arial" panose="020B0604020202020204" pitchFamily="34" charset="0"/>
              </a:rPr>
              <a:t>الصخرة في الداخل</a:t>
            </a:r>
          </a:p>
        </p:txBody>
      </p:sp>
      <p:sp>
        <p:nvSpPr>
          <p:cNvPr id="3344" name="Text Box 1028"/>
          <p:cNvSpPr txBox="1"/>
          <p:nvPr/>
        </p:nvSpPr>
        <p:spPr>
          <a:xfrm>
            <a:off x="8503919" y="76200"/>
            <a:ext cx="594362" cy="461665"/>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24</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3345" name="Text Box 5"/>
          <p:cNvSpPr txBox="1"/>
          <p:nvPr/>
        </p:nvSpPr>
        <p:spPr>
          <a:xfrm>
            <a:off x="-1" y="-1"/>
            <a:ext cx="3024190" cy="830997"/>
          </a:xfrm>
          <a:prstGeom prst="rect">
            <a:avLst/>
          </a:prstGeom>
          <a:solidFill>
            <a:srgbClr val="00051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100000"/>
              </a:lnSpc>
              <a:spcBef>
                <a:spcPts val="1400"/>
              </a:spcBef>
              <a:spcAft>
                <a:spcPts val="0"/>
              </a:spcAft>
              <a:buClrTx/>
              <a:buSzTx/>
              <a:buFontTx/>
              <a:buNone/>
              <a:tabLst/>
              <a:defRPr b="1">
                <a:solidFill>
                  <a:srgbClr val="8F8F8F">
                    <a:lumOff val="44000"/>
                  </a:srgbClr>
                </a:solidFill>
                <a:effectLst>
                  <a:outerShdw blurRad="38100" dist="38100" dir="2700000" rotWithShape="0">
                    <a:srgbClr val="000000"/>
                  </a:outerShdw>
                </a:effectLst>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الصخرة المشرفة</a:t>
            </a:r>
            <a:br>
              <a:rPr kumimoji="0" sz="2400" b="1" i="0" u="none" strike="noStrike" kern="0" cap="none" spc="0" normalizeH="0" baseline="0" noProof="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br>
            <a:r>
              <a:rPr kumimoji="0" sz="2400" b="1" i="0" u="none" strike="noStrike" kern="0" cap="none" spc="0" normalizeH="0" baseline="0" noProof="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احتفال الإتحاد مع الله</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5" name="Group 2"/>
          <p:cNvGrpSpPr>
            <a:grpSpLocks/>
          </p:cNvGrpSpPr>
          <p:nvPr/>
        </p:nvGrpSpPr>
        <p:grpSpPr bwMode="auto">
          <a:xfrm>
            <a:off x="-129038" y="-142875"/>
            <a:ext cx="9368738" cy="7051675"/>
            <a:chOff x="-79" y="-90"/>
            <a:chExt cx="5678" cy="4442"/>
          </a:xfrm>
        </p:grpSpPr>
        <p:pic>
          <p:nvPicPr>
            <p:cNvPr id="175107"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 y="-90"/>
              <a:ext cx="2863" cy="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8"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66"/>
              <a:ext cx="2863" cy="4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5106" name="Rectangle 5"/>
          <p:cNvSpPr>
            <a:spLocks noGrp="1" noChangeArrowheads="1"/>
          </p:cNvSpPr>
          <p:nvPr>
            <p:ph type="title" idx="4294967295"/>
          </p:nvPr>
        </p:nvSpPr>
        <p:spPr>
          <a:xfrm>
            <a:off x="3733800" y="609600"/>
            <a:ext cx="4724400" cy="9906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أول القائمين</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7" name="Picture 2" descr="Picture 2"/>
          <p:cNvPicPr>
            <a:picLocks noChangeAspect="1"/>
          </p:cNvPicPr>
          <p:nvPr/>
        </p:nvPicPr>
        <p:blipFill rotWithShape="1">
          <a:blip r:embed="rId2"/>
          <a:srcRect l="2374" t="-1" r="-203" b="-580"/>
          <a:stretch/>
        </p:blipFill>
        <p:spPr>
          <a:xfrm>
            <a:off x="0" y="-1"/>
            <a:ext cx="9291918" cy="6992472"/>
          </a:xfrm>
          <a:prstGeom prst="rect">
            <a:avLst/>
          </a:prstGeom>
          <a:ln w="12700">
            <a:miter lim="400000"/>
          </a:ln>
        </p:spPr>
      </p:pic>
      <p:sp>
        <p:nvSpPr>
          <p:cNvPr id="3348" name="Rectangle 3"/>
          <p:cNvSpPr txBox="1">
            <a:spLocks noGrp="1"/>
          </p:cNvSpPr>
          <p:nvPr>
            <p:ph type="title" idx="4294967295"/>
          </p:nvPr>
        </p:nvSpPr>
        <p:spPr>
          <a:xfrm>
            <a:off x="2021541" y="5862917"/>
            <a:ext cx="5100918" cy="7620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normAutofit fontScale="90000"/>
          </a:bodyPr>
          <a:lstStyle>
            <a:lvl1pPr>
              <a:defRPr sz="4800" b="1">
                <a:latin typeface="acme secret agent"/>
                <a:ea typeface="acme secret agent"/>
                <a:cs typeface="acme secret agent"/>
                <a:sym typeface="acme secret agent"/>
              </a:defRPr>
            </a:lvl1pPr>
          </a:lstStyle>
          <a:p>
            <a:pPr fontAlgn="base">
              <a:spcBef>
                <a:spcPct val="0"/>
              </a:spcBef>
              <a:spcAft>
                <a:spcPct val="0"/>
              </a:spcAft>
            </a:pPr>
            <a:r>
              <a:rPr lang="ar-JO" dirty="0">
                <a:solidFill>
                  <a:schemeClr val="bg1"/>
                </a:solidFill>
                <a:latin typeface="Arial" panose="020B0604020202020204" pitchFamily="34" charset="0"/>
                <a:ea typeface="+mj-ea"/>
                <a:cs typeface="Arial" panose="020B0604020202020204" pitchFamily="34" charset="0"/>
              </a:rPr>
              <a:t>مبنى مهيب</a:t>
            </a:r>
            <a:endParaRPr dirty="0">
              <a:solidFill>
                <a:schemeClr val="bg1"/>
              </a:solidFill>
              <a:latin typeface="Arial" panose="020B0604020202020204" pitchFamily="34" charset="0"/>
              <a:ea typeface="+mj-ea"/>
              <a:cs typeface="Arial" panose="020B0604020202020204"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0" name="Rectangle 1026"/>
          <p:cNvSpPr txBox="1">
            <a:spLocks noGrp="1"/>
          </p:cNvSpPr>
          <p:nvPr>
            <p:ph type="title"/>
          </p:nvPr>
        </p:nvSpPr>
        <p:spPr>
          <a:xfrm>
            <a:off x="457200" y="304800"/>
            <a:ext cx="3200400" cy="2057400"/>
          </a:xfrm>
          <a:prstGeom prst="rect">
            <a:avLst/>
          </a:prstGeom>
        </p:spPr>
        <p:txBody>
          <a:bodyPr/>
          <a:lstStyle>
            <a:lvl1pPr defTabSz="841247" rtl="1">
              <a:defRPr sz="4048">
                <a:effectLst>
                  <a:outerShdw blurRad="35052" dist="35052" dir="2700000" rotWithShape="0">
                    <a:srgbClr val="000000"/>
                  </a:outerShdw>
                </a:effectLst>
                <a:latin typeface="ＭＳ Ｐゴシック"/>
                <a:ea typeface="ＭＳ Ｐゴシック"/>
                <a:cs typeface="ＭＳ Ｐゴシック"/>
                <a:sym typeface="ＭＳ Ｐゴシック"/>
              </a:defRPr>
            </a:lvl1pPr>
          </a:lstStyle>
          <a:p>
            <a:pPr>
              <a:defRPr>
                <a:latin typeface="Tahoma"/>
                <a:ea typeface="Tahoma"/>
                <a:cs typeface="Tahoma"/>
                <a:sym typeface="Tahoma"/>
              </a:defRPr>
            </a:pPr>
            <a:r>
              <a:rPr b="1" dirty="0" err="1">
                <a:latin typeface="Arial" panose="020B0604020202020204" pitchFamily="34" charset="0"/>
                <a:cs typeface="Arial" panose="020B0604020202020204" pitchFamily="34" charset="0"/>
                <a:sym typeface="ＭＳ Ｐゴシック"/>
              </a:rPr>
              <a:t>جب</a:t>
            </a:r>
            <a:r>
              <a:rPr lang="ar-SA" b="1" dirty="0">
                <a:latin typeface="Arial" panose="020B0604020202020204" pitchFamily="34" charset="0"/>
                <a:cs typeface="Arial" panose="020B0604020202020204" pitchFamily="34" charset="0"/>
                <a:sym typeface="ＭＳ Ｐゴシック"/>
              </a:rPr>
              <a:t>ل</a:t>
            </a:r>
            <a:r>
              <a:rPr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الهيكل</a:t>
            </a:r>
            <a:r>
              <a:rPr lang="en-US"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الحالي</a:t>
            </a:r>
            <a:endParaRPr b="1" dirty="0">
              <a:latin typeface="Arial" panose="020B0604020202020204" pitchFamily="34" charset="0"/>
              <a:cs typeface="Arial" panose="020B0604020202020204" pitchFamily="34" charset="0"/>
              <a:sym typeface="ＭＳ Ｐゴシック"/>
            </a:endParaRPr>
          </a:p>
        </p:txBody>
      </p:sp>
      <p:pic>
        <p:nvPicPr>
          <p:cNvPr id="3351" name="Picture 1027" descr="Picture 1027"/>
          <p:cNvPicPr>
            <a:picLocks noChangeAspect="1"/>
          </p:cNvPicPr>
          <p:nvPr/>
        </p:nvPicPr>
        <p:blipFill>
          <a:blip r:embed="rId2"/>
          <a:srcRect t="3871"/>
          <a:stretch>
            <a:fillRect/>
          </a:stretch>
        </p:blipFill>
        <p:spPr>
          <a:xfrm>
            <a:off x="3951287" y="-1"/>
            <a:ext cx="5192713" cy="6858002"/>
          </a:xfrm>
          <a:prstGeom prst="rect">
            <a:avLst/>
          </a:prstGeom>
          <a:ln w="12700">
            <a:miter lim="400000"/>
          </a:ln>
        </p:spPr>
      </p:pic>
      <p:sp>
        <p:nvSpPr>
          <p:cNvPr id="3352" name="Text Box 1028"/>
          <p:cNvSpPr txBox="1"/>
          <p:nvPr/>
        </p:nvSpPr>
        <p:spPr>
          <a:xfrm>
            <a:off x="8305799" y="0"/>
            <a:ext cx="679030"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1" eaLnBrk="1" fontAlgn="auto" latinLnBrk="0" hangingPunct="0">
              <a:lnSpc>
                <a:spcPct val="100000"/>
              </a:lnSpc>
              <a:spcBef>
                <a:spcPts val="0"/>
              </a:spcBef>
              <a:spcAft>
                <a:spcPts val="0"/>
              </a:spcAft>
              <a:buClrTx/>
              <a:buSzTx/>
              <a:buFontTx/>
              <a:buNone/>
              <a:tabLst/>
              <a:defRPr b="1">
                <a:solidFill>
                  <a:srgbClr val="8C0000"/>
                </a:solidFill>
              </a:defRPr>
            </a:pPr>
            <a:r>
              <a:rPr kumimoji="0" lang="ar-JO" sz="2400" b="1" i="0" u="none" strike="noStrike" kern="0" cap="none" spc="0" normalizeH="0" baseline="0" noProof="0" dirty="0">
                <a:ln>
                  <a:noFill/>
                </a:ln>
                <a:solidFill>
                  <a:srgbClr val="8C0000"/>
                </a:solidFill>
                <a:effectLst/>
                <a:uLnTx/>
                <a:uFillTx/>
                <a:latin typeface="Arial" panose="020B0604020202020204" pitchFamily="34" charset="0"/>
                <a:ea typeface="ＭＳ Ｐゴシック" charset="0"/>
                <a:cs typeface="Arial" panose="020B0604020202020204" pitchFamily="34" charset="0"/>
                <a:sym typeface="Arial"/>
              </a:rPr>
              <a:t>644أ</a:t>
            </a:r>
            <a:endParaRPr kumimoji="0" sz="2400" b="1" i="0" u="none" strike="noStrike" kern="0" cap="none" spc="0" normalizeH="0" baseline="0" noProof="0" dirty="0">
              <a:ln>
                <a:noFill/>
              </a:ln>
              <a:solidFill>
                <a:srgbClr val="8C0000"/>
              </a:solidFill>
              <a:effectLst/>
              <a:uLnTx/>
              <a:uFillTx/>
              <a:latin typeface="Arial" panose="020B0604020202020204" pitchFamily="34" charset="0"/>
              <a:ea typeface="ＭＳ Ｐゴシック"/>
              <a:cs typeface="Arial" panose="020B0604020202020204" pitchFamily="34" charset="0"/>
              <a:sym typeface="ＭＳ Ｐゴシック"/>
            </a:endParaRPr>
          </a:p>
        </p:txBody>
      </p:sp>
      <p:sp>
        <p:nvSpPr>
          <p:cNvPr id="3353" name="Text Box 1029"/>
          <p:cNvSpPr txBox="1"/>
          <p:nvPr/>
        </p:nvSpPr>
        <p:spPr>
          <a:xfrm>
            <a:off x="7543800" y="1295399"/>
            <a:ext cx="1600200" cy="862904"/>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البوابة   الشرقية</a:t>
            </a:r>
          </a:p>
        </p:txBody>
      </p:sp>
      <p:sp>
        <p:nvSpPr>
          <p:cNvPr id="3354" name="Text Box 1030"/>
          <p:cNvSpPr txBox="1"/>
          <p:nvPr/>
        </p:nvSpPr>
        <p:spPr>
          <a:xfrm>
            <a:off x="5257800" y="914399"/>
            <a:ext cx="1752600" cy="830997"/>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الموقع</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الشمالي</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endParaRPr>
          </a:p>
        </p:txBody>
      </p:sp>
      <p:sp>
        <p:nvSpPr>
          <p:cNvPr id="3355" name="Text Box 1031"/>
          <p:cNvSpPr txBox="1"/>
          <p:nvPr/>
        </p:nvSpPr>
        <p:spPr>
          <a:xfrm>
            <a:off x="5257800" y="3886199"/>
            <a:ext cx="1981200"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الموقع     التقليدي</a:t>
            </a:r>
          </a:p>
        </p:txBody>
      </p:sp>
      <p:sp>
        <p:nvSpPr>
          <p:cNvPr id="3356" name="Text Box 8"/>
          <p:cNvSpPr txBox="1"/>
          <p:nvPr/>
        </p:nvSpPr>
        <p:spPr>
          <a:xfrm rot="21009161">
            <a:off x="8286847" y="5248421"/>
            <a:ext cx="4419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ش</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357" name="Text Box 9"/>
          <p:cNvSpPr txBox="1"/>
          <p:nvPr/>
        </p:nvSpPr>
        <p:spPr>
          <a:xfrm rot="21009161">
            <a:off x="8501816" y="5972859"/>
            <a:ext cx="3657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ج</a:t>
            </a:r>
          </a:p>
        </p:txBody>
      </p:sp>
      <p:sp>
        <p:nvSpPr>
          <p:cNvPr id="3358" name="Text Box 10"/>
          <p:cNvSpPr txBox="1"/>
          <p:nvPr/>
        </p:nvSpPr>
        <p:spPr>
          <a:xfrm rot="21009161">
            <a:off x="8044616" y="5702883"/>
            <a:ext cx="3657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غ</a:t>
            </a:r>
          </a:p>
        </p:txBody>
      </p:sp>
      <p:sp>
        <p:nvSpPr>
          <p:cNvPr id="3359" name="Text Box 11"/>
          <p:cNvSpPr txBox="1"/>
          <p:nvPr/>
        </p:nvSpPr>
        <p:spPr>
          <a:xfrm rot="21009161">
            <a:off x="8730416" y="5540811"/>
            <a:ext cx="3657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ش</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1" name="Rectangle 2"/>
          <p:cNvSpPr txBox="1">
            <a:spLocks noGrp="1"/>
          </p:cNvSpPr>
          <p:nvPr>
            <p:ph type="title"/>
          </p:nvPr>
        </p:nvSpPr>
        <p:spPr>
          <a:prstGeom prst="rect">
            <a:avLst/>
          </a:prstGeom>
        </p:spPr>
        <p:txBody>
          <a:bodyPr/>
          <a:lstStyle>
            <a:lvl1pPr>
              <a:defRPr>
                <a:latin typeface="+mn-lt"/>
                <a:ea typeface="+mn-ea"/>
                <a:cs typeface="+mn-cs"/>
                <a:sym typeface="Arial"/>
              </a:defRPr>
            </a:lvl1pPr>
          </a:lstStyle>
          <a:p>
            <a:r>
              <a:rPr lang="ar-JO" dirty="0">
                <a:latin typeface="Arial" panose="020B0604020202020204" pitchFamily="34" charset="0"/>
                <a:cs typeface="Arial" panose="020B0604020202020204" pitchFamily="34" charset="0"/>
              </a:rPr>
              <a:t>الحائط الغربي اليهودي</a:t>
            </a:r>
            <a:endParaRPr dirty="0">
              <a:latin typeface="Arial" panose="020B0604020202020204" pitchFamily="34" charset="0"/>
              <a:cs typeface="Arial" panose="020B0604020202020204" pitchFamily="34" charset="0"/>
            </a:endParaRPr>
          </a:p>
        </p:txBody>
      </p:sp>
      <p:pic>
        <p:nvPicPr>
          <p:cNvPr id="3362" name="Picture 3" descr="Picture 3"/>
          <p:cNvPicPr>
            <a:picLocks noChangeAspect="1"/>
          </p:cNvPicPr>
          <p:nvPr/>
        </p:nvPicPr>
        <p:blipFill>
          <a:blip r:embed="rId2"/>
          <a:stretch>
            <a:fillRect/>
          </a:stretch>
        </p:blipFill>
        <p:spPr>
          <a:xfrm>
            <a:off x="0" y="2036763"/>
            <a:ext cx="5867400" cy="4327526"/>
          </a:xfrm>
          <a:prstGeom prst="rect">
            <a:avLst/>
          </a:prstGeom>
          <a:ln w="12700">
            <a:miter lim="400000"/>
          </a:ln>
        </p:spPr>
      </p:pic>
      <p:pic>
        <p:nvPicPr>
          <p:cNvPr id="3363" name="Picture 4" descr="Picture 4"/>
          <p:cNvPicPr>
            <a:picLocks noChangeAspect="1"/>
          </p:cNvPicPr>
          <p:nvPr/>
        </p:nvPicPr>
        <p:blipFill>
          <a:blip r:embed="rId3"/>
          <a:stretch>
            <a:fillRect/>
          </a:stretch>
        </p:blipFill>
        <p:spPr>
          <a:xfrm>
            <a:off x="5195887" y="1179512"/>
            <a:ext cx="3643313" cy="2706688"/>
          </a:xfrm>
          <a:prstGeom prst="rect">
            <a:avLst/>
          </a:prstGeom>
          <a:ln w="12700">
            <a:miter lim="400000"/>
          </a:ln>
        </p:spPr>
      </p:pic>
      <p:pic>
        <p:nvPicPr>
          <p:cNvPr id="3364" name="Picture 5" descr="Picture 5"/>
          <p:cNvPicPr>
            <a:picLocks noChangeAspect="1"/>
          </p:cNvPicPr>
          <p:nvPr/>
        </p:nvPicPr>
        <p:blipFill>
          <a:blip r:embed="rId4"/>
          <a:stretch>
            <a:fillRect/>
          </a:stretch>
        </p:blipFill>
        <p:spPr>
          <a:xfrm>
            <a:off x="5257800" y="4073525"/>
            <a:ext cx="3722688" cy="2708275"/>
          </a:xfrm>
          <a:prstGeom prst="rect">
            <a:avLst/>
          </a:prstGeom>
          <a:ln w="12700">
            <a:miter lim="400000"/>
          </a:ln>
        </p:spPr>
      </p:pic>
      <p:sp>
        <p:nvSpPr>
          <p:cNvPr id="3365" name="Text Box 6"/>
          <p:cNvSpPr txBox="1"/>
          <p:nvPr/>
        </p:nvSpPr>
        <p:spPr>
          <a:xfrm>
            <a:off x="8348344" y="0"/>
            <a:ext cx="746762" cy="523220"/>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rPr>
              <a:t>128</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63"/>
                                        </p:tgtEl>
                                        <p:attrNameLst>
                                          <p:attrName>style.visibility</p:attrName>
                                        </p:attrNameLst>
                                      </p:cBhvr>
                                      <p:to>
                                        <p:strVal val="visible"/>
                                      </p:to>
                                    </p:set>
                                    <p:animEffect transition="in" filter="fade">
                                      <p:cBhvr>
                                        <p:cTn id="7" dur="500"/>
                                        <p:tgtEl>
                                          <p:spTgt spid="33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3364"/>
                                        </p:tgtEl>
                                        <p:attrNameLst>
                                          <p:attrName>style.visibility</p:attrName>
                                        </p:attrNameLst>
                                      </p:cBhvr>
                                      <p:to>
                                        <p:strVal val="visible"/>
                                      </p:to>
                                    </p:set>
                                    <p:animEffect transition="in" filter="wipe(up)">
                                      <p:cBhvr>
                                        <p:cTn id="12" dur="500"/>
                                        <p:tgtEl>
                                          <p:spTgt spid="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3" grpId="0" animBg="1" advAuto="0"/>
      <p:bldP spid="336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7" name="Picture 1026" descr="Picture 1026"/>
          <p:cNvPicPr>
            <a:picLocks noChangeAspect="1"/>
          </p:cNvPicPr>
          <p:nvPr/>
        </p:nvPicPr>
        <p:blipFill>
          <a:blip r:embed="rId2"/>
          <a:stretch>
            <a:fillRect/>
          </a:stretch>
        </p:blipFill>
        <p:spPr>
          <a:xfrm>
            <a:off x="0" y="0"/>
            <a:ext cx="9144000" cy="6940550"/>
          </a:xfrm>
          <a:prstGeom prst="rect">
            <a:avLst/>
          </a:prstGeom>
          <a:ln w="12700">
            <a:miter lim="400000"/>
          </a:ln>
        </p:spPr>
      </p:pic>
      <p:sp>
        <p:nvSpPr>
          <p:cNvPr id="3368" name="Rectangle 1030"/>
          <p:cNvSpPr txBox="1">
            <a:spLocks noGrp="1"/>
          </p:cNvSpPr>
          <p:nvPr>
            <p:ph type="title" idx="4294967295"/>
          </p:nvPr>
        </p:nvSpPr>
        <p:spPr>
          <a:prstGeom prst="rect">
            <a:avLst/>
          </a:prstGeom>
        </p:spPr>
        <p:txBody>
          <a:bodyPr/>
          <a:lstStyle>
            <a:lvl1pPr>
              <a:defRPr sz="5400" b="1"/>
            </a:lvl1pPr>
          </a:lstStyle>
          <a:p>
            <a:r>
              <a:rPr lang="ar-JO" dirty="0">
                <a:latin typeface="Arial" panose="020B0604020202020204" pitchFamily="34" charset="0"/>
                <a:cs typeface="Arial" panose="020B0604020202020204" pitchFamily="34" charset="0"/>
              </a:rPr>
              <a:t>الحائط الغربي</a:t>
            </a:r>
            <a:endParaRPr dirty="0">
              <a:latin typeface="Arial" panose="020B0604020202020204" pitchFamily="34" charset="0"/>
              <a:cs typeface="Arial" panose="020B0604020202020204" pitchFamily="34" charset="0"/>
            </a:endParaRPr>
          </a:p>
        </p:txBody>
      </p:sp>
      <p:sp>
        <p:nvSpPr>
          <p:cNvPr id="3369" name="Text Box 1031"/>
          <p:cNvSpPr txBox="1"/>
          <p:nvPr/>
        </p:nvSpPr>
        <p:spPr>
          <a:xfrm>
            <a:off x="8348344" y="0"/>
            <a:ext cx="746762" cy="523220"/>
          </a:xfrm>
          <a:prstGeom prst="rect">
            <a:avLst/>
          </a:prstGeom>
          <a:ln w="12700">
            <a:miter lim="400000"/>
          </a:ln>
          <a:effectLst>
            <a:outerShdw blurRad="63500" dist="38099"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Times New Roman"/>
              </a:rPr>
              <a:t>128</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1" name="Picture 1026" descr="Picture 1026"/>
          <p:cNvPicPr>
            <a:picLocks noChangeAspect="1"/>
          </p:cNvPicPr>
          <p:nvPr/>
        </p:nvPicPr>
        <p:blipFill>
          <a:blip r:embed="rId3"/>
          <a:stretch>
            <a:fillRect/>
          </a:stretch>
        </p:blipFill>
        <p:spPr>
          <a:xfrm>
            <a:off x="-152400" y="0"/>
            <a:ext cx="9296400" cy="6958014"/>
          </a:xfrm>
          <a:prstGeom prst="rect">
            <a:avLst/>
          </a:prstGeom>
          <a:ln w="12700">
            <a:miter lim="400000"/>
          </a:ln>
        </p:spPr>
      </p:pic>
      <p:sp>
        <p:nvSpPr>
          <p:cNvPr id="3372" name="Rectangle 1027"/>
          <p:cNvSpPr txBox="1">
            <a:spLocks noGrp="1"/>
          </p:cNvSpPr>
          <p:nvPr>
            <p:ph type="title"/>
          </p:nvPr>
        </p:nvSpPr>
        <p:spPr>
          <a:xfrm>
            <a:off x="-152401" y="0"/>
            <a:ext cx="3846513" cy="1371600"/>
          </a:xfrm>
          <a:prstGeom prst="rect">
            <a:avLst/>
          </a:prstGeom>
          <a:gradFill>
            <a:gsLst>
              <a:gs pos="0">
                <a:srgbClr val="002F00"/>
              </a:gs>
              <a:gs pos="100000">
                <a:srgbClr val="006600">
                  <a:alpha val="66000"/>
                </a:srgbClr>
              </a:gs>
            </a:gsLst>
            <a:lin ang="5400000"/>
          </a:gradFill>
        </p:spPr>
        <p:txBody>
          <a:bodyPr>
            <a:noAutofit/>
          </a:bodyPr>
          <a:lstStyle>
            <a:lvl1pPr rtl="1">
              <a:defRPr sz="3600" b="1">
                <a:latin typeface="+mn-lt"/>
                <a:ea typeface="+mn-ea"/>
                <a:cs typeface="+mn-cs"/>
                <a:sym typeface="Arial"/>
              </a:defRPr>
            </a:lvl1pPr>
          </a:lstStyle>
          <a:p>
            <a:r>
              <a:rPr sz="4400" dirty="0" err="1">
                <a:solidFill>
                  <a:schemeClr val="bg1"/>
                </a:solidFill>
                <a:latin typeface="Arial" panose="020B0604020202020204" pitchFamily="34" charset="0"/>
                <a:cs typeface="Arial" panose="020B0604020202020204" pitchFamily="34" charset="0"/>
              </a:rPr>
              <a:t>صلوات</a:t>
            </a:r>
            <a:r>
              <a:rPr sz="4400" dirty="0">
                <a:solidFill>
                  <a:schemeClr val="bg1"/>
                </a:solidFill>
                <a:latin typeface="Arial" panose="020B0604020202020204" pitchFamily="34" charset="0"/>
                <a:cs typeface="Arial" panose="020B0604020202020204" pitchFamily="34" charset="0"/>
              </a:rPr>
              <a:t> من أجل </a:t>
            </a:r>
            <a:r>
              <a:rPr sz="4400" dirty="0" err="1">
                <a:solidFill>
                  <a:schemeClr val="bg1"/>
                </a:solidFill>
                <a:latin typeface="Arial" panose="020B0604020202020204" pitchFamily="34" charset="0"/>
                <a:cs typeface="Arial" panose="020B0604020202020204" pitchFamily="34" charset="0"/>
              </a:rPr>
              <a:t>الهيكل</a:t>
            </a:r>
            <a:r>
              <a:rPr sz="4400" dirty="0">
                <a:solidFill>
                  <a:schemeClr val="bg1"/>
                </a:solidFill>
                <a:latin typeface="Arial" panose="020B0604020202020204" pitchFamily="34" charset="0"/>
                <a:cs typeface="Arial" panose="020B0604020202020204" pitchFamily="34" charset="0"/>
              </a:rPr>
              <a:t> </a:t>
            </a:r>
            <a:r>
              <a:rPr sz="4400" dirty="0" err="1">
                <a:solidFill>
                  <a:schemeClr val="bg1"/>
                </a:solidFill>
                <a:latin typeface="Arial" panose="020B0604020202020204" pitchFamily="34" charset="0"/>
                <a:cs typeface="Arial" panose="020B0604020202020204" pitchFamily="34" charset="0"/>
              </a:rPr>
              <a:t>الثالث</a:t>
            </a:r>
            <a:endParaRPr sz="4400" dirty="0">
              <a:solidFill>
                <a:schemeClr val="bg1"/>
              </a:solidFill>
              <a:latin typeface="Arial" panose="020B0604020202020204" pitchFamily="34" charset="0"/>
              <a:cs typeface="Arial" panose="020B0604020202020204" pitchFamily="34" charset="0"/>
            </a:endParaRPr>
          </a:p>
        </p:txBody>
      </p:sp>
      <p:pic>
        <p:nvPicPr>
          <p:cNvPr id="3373" name="Picture 1028" descr="Picture 1028"/>
          <p:cNvPicPr>
            <a:picLocks noChangeAspect="1"/>
          </p:cNvPicPr>
          <p:nvPr/>
        </p:nvPicPr>
        <p:blipFill>
          <a:blip r:embed="rId4"/>
          <a:stretch>
            <a:fillRect/>
          </a:stretch>
        </p:blipFill>
        <p:spPr>
          <a:xfrm>
            <a:off x="-134471" y="1358900"/>
            <a:ext cx="3846513" cy="5575300"/>
          </a:xfrm>
          <a:prstGeom prst="rect">
            <a:avLst/>
          </a:prstGeom>
          <a:ln w="12700">
            <a:miter lim="400000"/>
          </a:ln>
        </p:spPr>
      </p:pic>
      <p:sp>
        <p:nvSpPr>
          <p:cNvPr id="3374" name="Text Box 1029"/>
          <p:cNvSpPr txBox="1"/>
          <p:nvPr/>
        </p:nvSpPr>
        <p:spPr>
          <a:xfrm>
            <a:off x="1619250" y="4567237"/>
            <a:ext cx="7483475" cy="954107"/>
          </a:xfrm>
          <a:prstGeom prst="rect">
            <a:avLst/>
          </a:prstGeom>
          <a:blipFill>
            <a:blip r:embed="rId5"/>
          </a:blipFill>
          <a:ln w="12700">
            <a:miter lim="400000"/>
          </a:ln>
          <a:effectLst>
            <a:outerShdw blurRad="63500" dist="53882" dir="2700000" rotWithShape="0">
              <a:srgbClr val="000000">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latin typeface="Tahoma"/>
                <a:ea typeface="Tahoma"/>
                <a:cs typeface="Tahoma"/>
                <a:sym typeface="Tahoma"/>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أثناء</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الصلاة</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لاسترداد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الهيكل</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احتاج</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اليهود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لمكان</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عام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ليحضرهم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معاً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ليحافظوا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على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طريقة</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حياتهم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لهذا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ولد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المجمع</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72"/>
                                        </p:tgtEl>
                                        <p:attrNameLst>
                                          <p:attrName>style.visibility</p:attrName>
                                        </p:attrNameLst>
                                      </p:cBhvr>
                                      <p:to>
                                        <p:strVal val="visible"/>
                                      </p:to>
                                    </p:set>
                                    <p:animEffect transition="in" filter="fade">
                                      <p:cBhvr>
                                        <p:cTn id="7" dur="500"/>
                                        <p:tgtEl>
                                          <p:spTgt spid="3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373"/>
                                        </p:tgtEl>
                                        <p:attrNameLst>
                                          <p:attrName>style.visibility</p:attrName>
                                        </p:attrNameLst>
                                      </p:cBhvr>
                                      <p:to>
                                        <p:strVal val="visible"/>
                                      </p:to>
                                    </p:set>
                                    <p:animEffect transition="in" filter="fade">
                                      <p:cBhvr>
                                        <p:cTn id="12" dur="500"/>
                                        <p:tgtEl>
                                          <p:spTgt spid="3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3374"/>
                                        </p:tgtEl>
                                        <p:attrNameLst>
                                          <p:attrName>style.visibility</p:attrName>
                                        </p:attrNameLst>
                                      </p:cBhvr>
                                      <p:to>
                                        <p:strVal val="visible"/>
                                      </p:to>
                                    </p:set>
                                    <p:animEffect transition="in" filter="fade">
                                      <p:cBhvr>
                                        <p:cTn id="17" dur="500"/>
                                        <p:tgtEl>
                                          <p:spTgt spid="3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2" grpId="0" animBg="1" advAuto="0"/>
      <p:bldP spid="3373" grpId="0" animBg="1" advAuto="0"/>
      <p:bldP spid="3374"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ctrTitle"/>
          </p:nvPr>
        </p:nvSpPr>
        <p:spPr>
          <a:xfrm>
            <a:off x="0" y="1736725"/>
            <a:ext cx="9144000" cy="2987675"/>
          </a:xfrm>
          <a:solidFill>
            <a:srgbClr val="800080"/>
          </a:solidFill>
          <a:effectLst>
            <a:outerShdw blurRad="63500" dist="107763" dir="27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ماذا عن إصحاحات حزقيال التسعة حول الهيكل والأرض؟</a:t>
            </a:r>
            <a:endParaRPr lang="en-US" sz="5400" dirty="0">
              <a:latin typeface="Arial" panose="020B0604020202020204" pitchFamily="34" charset="0"/>
              <a:cs typeface="Arial" panose="020B0604020202020204" pitchFamily="34" charset="0"/>
            </a:endParaRPr>
          </a:p>
        </p:txBody>
      </p:sp>
      <p:sp>
        <p:nvSpPr>
          <p:cNvPr id="494596" name="Rectangle 4"/>
          <p:cNvSpPr>
            <a:spLocks noChangeArrowheads="1"/>
          </p:cNvSpPr>
          <p:nvPr/>
        </p:nvSpPr>
        <p:spPr bwMode="auto">
          <a:xfrm>
            <a:off x="1524000" y="5181600"/>
            <a:ext cx="6477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ar-JO" sz="6600" b="1" dirty="0">
                <a:effectLst>
                  <a:outerShdw blurRad="38100" dist="38100" dir="2700000" algn="tl">
                    <a:srgbClr val="000000"/>
                  </a:outerShdw>
                </a:effectLst>
                <a:latin typeface="Arial" panose="020B0604020202020204" pitchFamily="34" charset="0"/>
                <a:cs typeface="Arial" panose="020B0604020202020204" pitchFamily="34" charset="0"/>
              </a:rPr>
              <a:t>حزقيال 40-48</a:t>
            </a:r>
            <a:endParaRPr lang="en-US" sz="6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623050" cy="838200"/>
          </a:xfrm>
        </p:spPr>
        <p:txBody>
          <a:bodyPr/>
          <a:lstStyle/>
          <a:p>
            <a:pPr eaLnBrk="1" hangingPunct="1"/>
            <a:r>
              <a:rPr lang="ar-JO" dirty="0">
                <a:latin typeface="Arial" panose="020B0604020202020204" pitchFamily="34" charset="0"/>
                <a:ea typeface="新細明體" charset="0"/>
                <a:cs typeface="Arial" panose="020B0604020202020204" pitchFamily="34" charset="0"/>
              </a:rPr>
              <a:t>الأقسام الخمسة</a:t>
            </a:r>
            <a:endParaRPr lang="en-US" dirty="0">
              <a:latin typeface="Arial" panose="020B0604020202020204" pitchFamily="34" charset="0"/>
              <a:ea typeface="新細明體" charset="0"/>
              <a:cs typeface="Arial" panose="020B0604020202020204" pitchFamily="34" charset="0"/>
            </a:endParaRPr>
          </a:p>
        </p:txBody>
      </p:sp>
      <p:sp>
        <p:nvSpPr>
          <p:cNvPr id="57350" name="Text Box 6"/>
          <p:cNvSpPr txBox="1">
            <a:spLocks noChangeArrowheads="1"/>
          </p:cNvSpPr>
          <p:nvPr/>
        </p:nvSpPr>
        <p:spPr bwMode="auto">
          <a:xfrm>
            <a:off x="0" y="203200"/>
            <a:ext cx="5727850" cy="163121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1. الساحة الخارجية – 40: 17-19</a:t>
            </a:r>
            <a:endParaRPr kumimoji="0" lang="en-US"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2. الساحة الداخلية – 40: 44-47</a:t>
            </a:r>
            <a:endParaRPr kumimoji="0" lang="en-US"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3. الهيكل أو الحرم – 41: 1-26</a:t>
            </a:r>
            <a:endParaRPr kumimoji="0" lang="en-US"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4. الجدار حول الهيكل الخارجي – 40: 5 (42: 15-20، 45: 2)</a:t>
            </a:r>
            <a:endParaRPr kumimoji="0" lang="en-US"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5. خمسون ذراعاً من المساحة المفتوحة – 45: 2</a:t>
            </a:r>
            <a:r>
              <a:rPr kumimoji="0" lang="en-US" sz="2000" b="1" i="0"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t> </a:t>
            </a:r>
          </a:p>
        </p:txBody>
      </p:sp>
      <p:sp>
        <p:nvSpPr>
          <p:cNvPr id="745477"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517</a:t>
            </a:r>
            <a:endParaRPr kumimoji="0" lang="en-US" sz="2400" b="1" i="0"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621122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br>
              <a:rPr lang="en-US" sz="3600" kern="1200" dirty="0">
                <a:latin typeface="Arial" panose="020B0604020202020204" pitchFamily="34" charset="0"/>
                <a:cs typeface="Arial" panose="020B0604020202020204" pitchFamily="34" charset="0"/>
              </a:rPr>
            </a:br>
            <a:r>
              <a:rPr lang="ar-JO" sz="3600" kern="1200" dirty="0">
                <a:latin typeface="Arial" panose="020B0604020202020204" pitchFamily="34" charset="0"/>
                <a:cs typeface="Arial" panose="020B0604020202020204" pitchFamily="34" charset="0"/>
              </a:rPr>
              <a:t>تباين </a:t>
            </a:r>
            <a:br>
              <a:rPr lang="ar-JO" sz="3600" kern="1200" dirty="0">
                <a:latin typeface="Arial" panose="020B0604020202020204" pitchFamily="34" charset="0"/>
                <a:cs typeface="Arial" panose="020B0604020202020204" pitchFamily="34" charset="0"/>
              </a:rPr>
            </a:br>
            <a:r>
              <a:rPr lang="ar-JO" sz="3600" kern="1200" dirty="0">
                <a:latin typeface="Arial" panose="020B0604020202020204" pitchFamily="34" charset="0"/>
                <a:cs typeface="Arial" panose="020B0604020202020204" pitchFamily="34" charset="0"/>
              </a:rPr>
              <a:t>هيكلي </a:t>
            </a:r>
            <a:br>
              <a:rPr lang="ar-JO" sz="3600" kern="1200" dirty="0">
                <a:latin typeface="Arial" panose="020B0604020202020204" pitchFamily="34" charset="0"/>
                <a:cs typeface="Arial" panose="020B0604020202020204" pitchFamily="34" charset="0"/>
              </a:rPr>
            </a:br>
            <a:r>
              <a:rPr lang="ar-JO" sz="3600" kern="1200" dirty="0">
                <a:latin typeface="Arial" panose="020B0604020202020204" pitchFamily="34" charset="0"/>
                <a:cs typeface="Arial" panose="020B0604020202020204" pitchFamily="34" charset="0"/>
              </a:rPr>
              <a:t>سليمان </a:t>
            </a:r>
            <a:br>
              <a:rPr lang="ar-JO" sz="3600" kern="1200" dirty="0">
                <a:latin typeface="Arial" panose="020B0604020202020204" pitchFamily="34" charset="0"/>
                <a:cs typeface="Arial" panose="020B0604020202020204" pitchFamily="34" charset="0"/>
              </a:rPr>
            </a:br>
            <a:r>
              <a:rPr lang="ar-JO" sz="3600" kern="1200" dirty="0">
                <a:latin typeface="Arial" panose="020B0604020202020204" pitchFamily="34" charset="0"/>
                <a:cs typeface="Arial" panose="020B0604020202020204" pitchFamily="34" charset="0"/>
              </a:rPr>
              <a:t>وحزقيال</a:t>
            </a:r>
            <a:endParaRPr lang="en-US" sz="3600" kern="1200" dirty="0">
              <a:latin typeface="Arial" panose="020B0604020202020204" pitchFamily="34" charset="0"/>
              <a:cs typeface="Arial" panose="020B0604020202020204" pitchFamily="34" charset="0"/>
            </a:endParaRP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518</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Arial" panose="020B0604020202020204" pitchFamily="34" charset="0"/>
                <a:cs typeface="Arial" panose="020B0604020202020204" pitchFamily="34"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Arial" panose="020B0604020202020204" pitchFamily="34" charset="0"/>
              <a:cs typeface="Arial" panose="020B0604020202020204" pitchFamily="34"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新細明體" charset="0"/>
                <a:cs typeface="Arial" panose="020B0604020202020204" pitchFamily="34"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新細明體" charset="0"/>
                <a:cs typeface="Arial" panose="020B0604020202020204" pitchFamily="34" charset="0"/>
              </a:rPr>
              <a:t> </a:t>
            </a:r>
          </a:p>
        </p:txBody>
      </p:sp>
      <p:sp>
        <p:nvSpPr>
          <p:cNvPr id="60423" name="Rectangle 7"/>
          <p:cNvSpPr>
            <a:spLocks noChangeArrowheads="1"/>
          </p:cNvSpPr>
          <p:nvPr/>
        </p:nvSpPr>
        <p:spPr bwMode="auto">
          <a:xfrm>
            <a:off x="228600" y="221389"/>
            <a:ext cx="4296369"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6. البوابة الشمالية للساحة الخارجية – 40: 20-23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7. البوابة الشرقية للساحة الخارجية – 40: 6-16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8. البوابة الجنوبية للساحة الخارجية – 40: 24-27</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9. البوابة الشمالية للساحة الداخلية – 40: 35-37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10. البوابة الشرقية للساحة الداخلية – 40: 32-34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rPr>
              <a:t>11. البوابة الجنوبية للساحة الداخلية – 40: 28-31</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ea typeface="新細明體" pitchFamily="-112" charset="-120"/>
              <a:cs typeface="Arial" panose="020B0604020202020204" pitchFamily="34"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18794" name="Text Box 11"/>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517</a:t>
            </a:r>
            <a:endParaRPr kumimoji="0" lang="en-US" sz="2400" b="1" i="0" u="none" strike="noStrike" kern="1200" cap="none" spc="0" normalizeH="0" baseline="0" noProof="0" dirty="0">
              <a:ln>
                <a:noFill/>
              </a:ln>
              <a:solidFill>
                <a:srgbClr val="FFCC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ar-JO" sz="3200" b="1" i="0" dirty="0">
                <a:solidFill>
                  <a:srgbClr val="FFFFFF"/>
                </a:solidFill>
                <a:latin typeface="Arial" panose="020B0604020202020204" pitchFamily="34" charset="0"/>
                <a:ea typeface="ＭＳ Ｐゴシック" charset="0"/>
                <a:cs typeface="Arial" panose="020B0604020202020204" pitchFamily="34" charset="0"/>
              </a:rPr>
              <a:t>مشهد حرم الهيكل (حزقيال 40-48)</a:t>
            </a:r>
            <a:endParaRPr lang="en-US" sz="3200" b="1" i="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新細明體" charset="0"/>
                <a:cs typeface="Arial" panose="020B0604020202020204" pitchFamily="34" charset="0"/>
              </a:rPr>
              <a:t>www.antipas.org</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新細明體" charset="0"/>
                <a:cs typeface="Arial" panose="020B0604020202020204" pitchFamily="34" charset="0"/>
              </a:rPr>
              <a:t>ezekiels_temple</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新細明體" charset="0"/>
                <a:cs typeface="Arial" panose="020B0604020202020204" pitchFamily="34" charset="0"/>
              </a:rPr>
              <a:t>ezekiels_temple.html</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 </a:t>
            </a:r>
          </a:p>
        </p:txBody>
      </p:sp>
      <p:sp>
        <p:nvSpPr>
          <p:cNvPr id="758789"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521</a:t>
            </a:r>
            <a:endParaRPr kumimoji="0" lang="en-US" sz="2400" b="1" i="0"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0" y="1600200"/>
            <a:ext cx="9144000" cy="1143000"/>
          </a:xfrm>
          <a:effectLst>
            <a:outerShdw blurRad="63500" dist="35921" dir="2700000" algn="ctr" rotWithShape="0">
              <a:srgbClr val="000000">
                <a:alpha val="74998"/>
              </a:srgbClr>
            </a:outerShdw>
          </a:effectLst>
        </p:spPr>
        <p:txBody>
          <a:bodyPr/>
          <a:lstStyle/>
          <a:p>
            <a:pPr>
              <a:defRPr/>
            </a:pPr>
            <a:r>
              <a:rPr lang="ar-JO" dirty="0">
                <a:latin typeface="Arial" panose="020B0604020202020204" pitchFamily="34" charset="0"/>
                <a:cs typeface="Arial" panose="020B0604020202020204" pitchFamily="34" charset="0"/>
              </a:rPr>
              <a:t>أغلق المسلمون الباب الشرقي</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ar-JO" sz="3200" b="1" i="0" dirty="0">
                <a:solidFill>
                  <a:srgbClr val="FFFFFF"/>
                </a:solidFill>
                <a:latin typeface="Arial" charset="0"/>
                <a:ea typeface="ＭＳ Ｐゴシック" charset="0"/>
                <a:cs typeface="Arial" charset="0"/>
              </a:rPr>
              <a:t>عرض أسفل الساحة الخارجية</a:t>
            </a:r>
            <a:endParaRPr lang="en-US" sz="3200" b="1" i="0" dirty="0">
              <a:solidFill>
                <a:srgbClr val="FFFFFF"/>
              </a:solidFill>
              <a:latin typeface="Arial" charset="0"/>
              <a:ea typeface="ＭＳ Ｐゴシック"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14800"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زربابل / هيرودس</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108395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الألفية</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125066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سليمان</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sp>
        <p:nvSpPr>
          <p:cNvPr id="238605" name="Text Box 13"/>
          <p:cNvSpPr txBox="1">
            <a:spLocks noChangeArrowheads="1"/>
          </p:cNvSpPr>
          <p:nvPr/>
        </p:nvSpPr>
        <p:spPr bwMode="auto">
          <a:xfrm>
            <a:off x="1066800" y="5911850"/>
            <a:ext cx="128272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الكنيسة</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ar-JO" sz="6000" b="1" dirty="0">
                <a:solidFill>
                  <a:srgbClr val="FFFFFF"/>
                </a:solidFill>
                <a:effectLst>
                  <a:glow rad="228600">
                    <a:schemeClr val="bg1">
                      <a:alpha val="96000"/>
                    </a:schemeClr>
                  </a:glow>
                </a:effectLst>
                <a:latin typeface="Arial" panose="020B0604020202020204" pitchFamily="34" charset="0"/>
                <a:ea typeface="新細明體" charset="0"/>
                <a:cs typeface="Arial" panose="020B0604020202020204" pitchFamily="34" charset="0"/>
              </a:rPr>
              <a:t>أي هيكل لحزقيال ؟</a:t>
            </a:r>
            <a:endParaRPr lang="en-US" sz="7200" b="1" dirty="0">
              <a:solidFill>
                <a:srgbClr val="FFFFFF"/>
              </a:solidFill>
              <a:effectLst>
                <a:glow rad="228600">
                  <a:schemeClr val="bg1">
                    <a:alpha val="96000"/>
                  </a:schemeClr>
                </a:glow>
              </a:effectLst>
              <a:latin typeface="Arial" panose="020B0604020202020204" pitchFamily="34" charset="0"/>
              <a:ea typeface="新細明體" charset="0"/>
              <a:cs typeface="Arial" panose="020B0604020202020204" pitchFamily="34" charset="0"/>
            </a:endParaRPr>
          </a:p>
        </p:txBody>
      </p:sp>
      <p:sp>
        <p:nvSpPr>
          <p:cNvPr id="775178" name="Text Box 15"/>
          <p:cNvSpPr txBox="1">
            <a:spLocks noChangeArrowheads="1"/>
          </p:cNvSpPr>
          <p:nvPr/>
        </p:nvSpPr>
        <p:spPr bwMode="auto">
          <a:xfrm>
            <a:off x="8456613"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520</a:t>
            </a:r>
            <a:endParaRPr kumimoji="0" lang="en-US" sz="2400" b="1" i="0"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
        <p:nvSpPr>
          <p:cNvPr id="238611" name="Text Box 19"/>
          <p:cNvSpPr txBox="1">
            <a:spLocks noChangeArrowheads="1"/>
          </p:cNvSpPr>
          <p:nvPr/>
        </p:nvSpPr>
        <p:spPr bwMode="auto">
          <a:xfrm>
            <a:off x="6421438" y="2743200"/>
            <a:ext cx="2722562"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rPr>
              <a:t>مشروط</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新細明體"/>
              <a:cs typeface="Arial" panose="020B0604020202020204" pitchFamily="34" charset="0"/>
            </a:endParaRP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38610" name="Text Box 18"/>
            <p:cNvSpPr txBox="1">
              <a:spLocks noChangeArrowheads="1"/>
            </p:cNvSpPr>
            <p:nvPr/>
          </p:nvSpPr>
          <p:spPr bwMode="auto">
            <a:xfrm>
              <a:off x="2550" y="1632"/>
              <a:ext cx="659" cy="98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rPr>
                <a:t>ثلاث</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rPr>
                <a:t>نظرات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rPr>
                <a:t>حرفية</a:t>
              </a: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pitchFamily="-112" charset="-128"/>
                <a:cs typeface="Arial" panose="020B0604020202020204" pitchFamily="34" charset="0"/>
              </a:endParaRPr>
            </a:p>
          </p:txBody>
        </p:sp>
      </p:grpSp>
    </p:spTree>
    <p:extLst>
      <p:ext uri="{BB962C8B-B14F-4D97-AF65-F5344CB8AC3E}">
        <p14:creationId xmlns:p14="http://schemas.microsoft.com/office/powerpoint/2010/main" val="148323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ar-JO" b="1" dirty="0"/>
              <a:t>منظر خارجي</a:t>
            </a:r>
            <a:br>
              <a:rPr lang="ar-JO" b="1" dirty="0"/>
            </a:br>
            <a:r>
              <a:rPr lang="ar-JO" b="1" dirty="0"/>
              <a:t>للهيكل الداخلي</a:t>
            </a:r>
            <a:endParaRPr lang="en-US" b="1" dirty="0"/>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SA" sz="4000" dirty="0">
                <a:latin typeface="Arial" charset="0"/>
                <a:ea typeface="ＭＳ Ｐゴシック" charset="0"/>
                <a:cs typeface="Arial" charset="0"/>
              </a:rPr>
              <a:t>المحاصيل من واحة المياه العذبة</a:t>
            </a:r>
            <a:endParaRPr lang="en-US" dirty="0">
              <a:latin typeface="Arial" charset="0"/>
              <a:ea typeface="ＭＳ Ｐゴシック" charset="0"/>
              <a:cs typeface="Arial"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550</a:t>
            </a:r>
            <a:endParaRPr kumimoji="0" lang="en-US" sz="2800" b="0"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حزقيال ٤٧ : ١٠</a:t>
            </a:r>
          </a:p>
        </p:txBody>
      </p:sp>
    </p:spTree>
    <p:extLst>
      <p:ext uri="{BB962C8B-B14F-4D97-AF65-F5344CB8AC3E}">
        <p14:creationId xmlns:p14="http://schemas.microsoft.com/office/powerpoint/2010/main" val="369994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21" name="Text Box 5"/>
          <p:cNvSpPr txBox="1">
            <a:spLocks noChangeArrowheads="1"/>
          </p:cNvSpPr>
          <p:nvPr/>
        </p:nvSpPr>
        <p:spPr bwMode="auto">
          <a:xfrm>
            <a:off x="8244408" y="152400"/>
            <a:ext cx="899592" cy="461665"/>
          </a:xfrm>
          <a:prstGeom prst="rect">
            <a:avLst/>
          </a:prstGeom>
          <a:solidFill>
            <a:srgbClr val="6633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latin typeface="Arial" panose="020B0604020202020204" pitchFamily="34" charset="0"/>
                <a:cs typeface="Arial" panose="020B0604020202020204" pitchFamily="34" charset="0"/>
              </a:rPr>
              <a:t>115</a:t>
            </a:r>
            <a:endParaRPr lang="en-US" dirty="0">
              <a:latin typeface="Arial" panose="020B0604020202020204" pitchFamily="34" charset="0"/>
              <a:cs typeface="Arial" panose="020B0604020202020204" pitchFamily="34" charset="0"/>
            </a:endParaRPr>
          </a:p>
        </p:txBody>
      </p:sp>
      <p:sp>
        <p:nvSpPr>
          <p:cNvPr id="495636" name="AutoShape 20"/>
          <p:cNvSpPr>
            <a:spLocks noChangeArrowheads="1"/>
          </p:cNvSpPr>
          <p:nvPr/>
        </p:nvSpPr>
        <p:spPr bwMode="auto">
          <a:xfrm rot="1351795">
            <a:off x="4017963" y="3302000"/>
            <a:ext cx="5105400" cy="838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495637" name="Text Box 21"/>
          <p:cNvSpPr txBox="1">
            <a:spLocks noChangeArrowheads="1"/>
          </p:cNvSpPr>
          <p:nvPr/>
        </p:nvSpPr>
        <p:spPr bwMode="auto">
          <a:xfrm>
            <a:off x="3962400" y="5638800"/>
            <a:ext cx="2231701" cy="58477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ar-JO" sz="3200" b="1" dirty="0">
                <a:latin typeface="Arial" panose="020B0604020202020204" pitchFamily="34" charset="0"/>
                <a:cs typeface="Arial" panose="020B0604020202020204" pitchFamily="34" charset="0"/>
              </a:rPr>
              <a:t>حز 47: 1-12</a:t>
            </a:r>
            <a:endParaRPr lang="en-US" sz="3200" b="1" dirty="0">
              <a:latin typeface="Arial" panose="020B0604020202020204" pitchFamily="34" charset="0"/>
              <a:cs typeface="Arial" panose="020B0604020202020204" pitchFamily="34" charset="0"/>
            </a:endParaRPr>
          </a:p>
        </p:txBody>
      </p:sp>
      <p:sp>
        <p:nvSpPr>
          <p:cNvPr id="495649" name="Rectangle 33"/>
          <p:cNvSpPr>
            <a:spLocks noGrp="1" noChangeArrowheads="1"/>
          </p:cNvSpPr>
          <p:nvPr>
            <p:ph type="title" idx="4294967295"/>
          </p:nvPr>
        </p:nvSpPr>
        <p:spPr>
          <a:xfrm>
            <a:off x="0" y="4876800"/>
            <a:ext cx="3886200" cy="1981200"/>
          </a:xfrm>
          <a:solidFill>
            <a:schemeClr val="bg2"/>
          </a:solidFill>
        </p:spPr>
        <p:txBody>
          <a:bodyPr/>
          <a:lstStyle/>
          <a:p>
            <a:pPr eaLnBrk="1" hangingPunct="1">
              <a:defRPr/>
            </a:pPr>
            <a:r>
              <a:rPr lang="ar-JO" sz="3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سوف يتدفق الماء      من جبل الزيتون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2 : 3</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36513" y="-26988"/>
            <a:ext cx="9180513" cy="1079399"/>
          </a:xfrm>
          <a:prstGeom prst="rect">
            <a:avLst/>
          </a:prstGeom>
          <a:solidFill>
            <a:schemeClr val="tx1"/>
          </a:solid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هناك مستقبل لعرق إسرائيل المؤمن؟</a:t>
            </a:r>
            <a:endParaRPr kumimoji="0" lang="en-GB" sz="4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47" name="Text Box 3"/>
          <p:cNvSpPr txBox="1">
            <a:spLocks noChangeArrowheads="1"/>
          </p:cNvSpPr>
          <p:nvPr/>
        </p:nvSpPr>
        <p:spPr bwMode="auto">
          <a:xfrm>
            <a:off x="1571656" y="1124744"/>
            <a:ext cx="1900177" cy="1079399"/>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ما قبل الألفيَّة</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 التدبيريَّة</a:t>
            </a:r>
            <a:endParaRPr kumimoji="0" lang="en-GB"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endParaRPr>
          </a:p>
        </p:txBody>
      </p:sp>
      <p:sp>
        <p:nvSpPr>
          <p:cNvPr id="31748" name="Text Box 4"/>
          <p:cNvSpPr txBox="1">
            <a:spLocks noChangeArrowheads="1"/>
          </p:cNvSpPr>
          <p:nvPr/>
        </p:nvSpPr>
        <p:spPr bwMode="auto">
          <a:xfrm>
            <a:off x="2843808" y="3501008"/>
            <a:ext cx="1314450" cy="1387176"/>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يوجد مستقبل لإسرائيل</a:t>
            </a:r>
            <a:endParaRPr kumimoji="0" lang="en-GB" sz="28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0" name="Text Box 6"/>
          <p:cNvSpPr txBox="1">
            <a:spLocks noChangeArrowheads="1"/>
          </p:cNvSpPr>
          <p:nvPr/>
        </p:nvSpPr>
        <p:spPr bwMode="auto">
          <a:xfrm>
            <a:off x="5257800" y="1124744"/>
            <a:ext cx="3124200" cy="1079399"/>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C9C4FF"/>
                </a:solidFill>
                <a:effectLst/>
                <a:uLnTx/>
                <a:uFillTx/>
                <a:latin typeface="Arial" panose="020B0604020202020204" pitchFamily="34" charset="0"/>
                <a:ea typeface="MS PGothic" pitchFamily="34" charset="-128"/>
                <a:cs typeface="Arial" panose="020B0604020202020204" pitchFamily="34" charset="0"/>
              </a:rPr>
              <a:t>اللاألفيَّة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C9C4FF"/>
                </a:solidFill>
                <a:effectLst/>
                <a:uLnTx/>
                <a:uFillTx/>
                <a:latin typeface="Arial" panose="020B0604020202020204" pitchFamily="34" charset="0"/>
                <a:ea typeface="MS PGothic" pitchFamily="34" charset="-128"/>
                <a:cs typeface="Arial" panose="020B0604020202020204" pitchFamily="34" charset="0"/>
              </a:rPr>
              <a:t>وما بعد الألفيَّة</a:t>
            </a:r>
            <a:endParaRPr kumimoji="0" lang="en-GB" sz="3200" b="1" i="0" u="none" strike="noStrike" kern="1200" cap="none" spc="0" normalizeH="0" baseline="0" noProof="0" dirty="0">
              <a:ln>
                <a:noFill/>
              </a:ln>
              <a:solidFill>
                <a:srgbClr val="C9C4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1" name="Text Box 7"/>
          <p:cNvSpPr txBox="1">
            <a:spLocks noChangeArrowheads="1"/>
          </p:cNvSpPr>
          <p:nvPr/>
        </p:nvSpPr>
        <p:spPr bwMode="auto">
          <a:xfrm>
            <a:off x="7152184" y="3212976"/>
            <a:ext cx="1314450" cy="157184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Arial" panose="020B0604020202020204" pitchFamily="34" charset="0"/>
              </a:rPr>
              <a:t>لا يوجد مستقبل لإسرائيل</a:t>
            </a:r>
            <a:endParaRPr kumimoji="0" lang="en-GB" sz="3200" b="1" i="0"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2" name="Oval 8"/>
          <p:cNvSpPr>
            <a:spLocks noChangeArrowheads="1"/>
          </p:cNvSpPr>
          <p:nvPr/>
        </p:nvSpPr>
        <p:spPr bwMode="auto">
          <a:xfrm>
            <a:off x="2706216" y="2780928"/>
            <a:ext cx="3810000" cy="3657600"/>
          </a:xfrm>
          <a:prstGeom prst="ellipse">
            <a:avLst/>
          </a:prstGeom>
          <a:noFill/>
          <a:ln w="57240">
            <a:solidFill>
              <a:srgbClr val="00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3" name="Text Box 9"/>
          <p:cNvSpPr txBox="1">
            <a:spLocks noChangeArrowheads="1"/>
          </p:cNvSpPr>
          <p:nvPr/>
        </p:nvSpPr>
        <p:spPr bwMode="auto">
          <a:xfrm>
            <a:off x="6188994" y="5733977"/>
            <a:ext cx="1900177" cy="1079399"/>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ما قبل الألفيَّة</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 العهديَّة</a:t>
            </a:r>
            <a:endParaRPr kumimoji="0" lang="en-GB" sz="32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4" name="Text Box 10"/>
          <p:cNvSpPr txBox="1">
            <a:spLocks noChangeArrowheads="1"/>
          </p:cNvSpPr>
          <p:nvPr/>
        </p:nvSpPr>
        <p:spPr bwMode="auto">
          <a:xfrm>
            <a:off x="5064174" y="3469134"/>
            <a:ext cx="1314450" cy="18180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الكنيسة هي إسرائيل الجديدة</a:t>
            </a:r>
            <a:endParaRPr kumimoji="0" lang="en-GB" sz="28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5" name="Text Box 11"/>
          <p:cNvSpPr txBox="1">
            <a:spLocks noChangeArrowheads="1"/>
          </p:cNvSpPr>
          <p:nvPr/>
        </p:nvSpPr>
        <p:spPr bwMode="auto">
          <a:xfrm>
            <a:off x="827584" y="3257426"/>
            <a:ext cx="1543050" cy="2064284"/>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التمييز بين الكنيسة وإسرائيل</a:t>
            </a:r>
            <a:endParaRPr kumimoji="0" lang="en-GB"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endParaRPr>
          </a:p>
        </p:txBody>
      </p:sp>
      <p:sp>
        <p:nvSpPr>
          <p:cNvPr id="238605" name="Text Box 4"/>
          <p:cNvSpPr txBox="1">
            <a:spLocks noChangeArrowheads="1"/>
          </p:cNvSpPr>
          <p:nvPr/>
        </p:nvSpPr>
        <p:spPr bwMode="auto">
          <a:xfrm>
            <a:off x="9251950" y="0"/>
            <a:ext cx="1042988"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360354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510842"/>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على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rtl="1" eaLnBrk="1" hangingPunct="1">
              <a:defRPr/>
            </a:pPr>
            <a:r>
              <a:rPr lang="ar-SA"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نتائج الضيقة</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"سوف ينظرون إلى الذي </a:t>
            </a:r>
            <a:r>
              <a:rPr kumimoji="0" lang="ar-SA" altLang="ja-JP"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طعنوه..."</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a:t>
            </a:r>
            <a:r>
              <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كريا: 12: 1-10، بالأخص 10)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”وَيَأْتِي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ٱلْفَادِي إِلَى صِهْيَوْنَ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وَإِلَى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ٱلتَّائِبِينَ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عَنِ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ٱلْمَعْصِيَةِ فِي يَعْقُوبَ،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يَقُولُ ٱلرَّبُّ.“</a:t>
            </a:r>
            <a:endPar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(أشعياء 59: 20)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وَهَكَذَا سَيَخْلُصُ جَمِيعُ </a:t>
            </a:r>
            <a:r>
              <a:rPr kumimoji="0" lang="ar-SA" sz="28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(رو 11: </a:t>
            </a:r>
            <a:r>
              <a:rPr kumimoji="0" lang="ar-SA" sz="28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26أ)</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”سَيَخْرُجُ مِنْ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صِهْيَوْنَ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ٱلْمُنْقِذُ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وَيَرُدُّ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ٱلْفُجُورَ عَنْ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يَعْقُوبَ.“</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11: </a:t>
            </a:r>
            <a:r>
              <a:rPr kumimoji="0" lang="ar-SA"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26ب)</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414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00000"/>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66700" y="147066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أفضل تفسير هو القراءة الطبيعية والحرفية والتاريخية والنحوية للنص</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رؤيا ١٩ (عودة المسيح) قبل رؤيا ٢٠ (حكم المسيح)</a:t>
            </a:r>
          </a:p>
        </p:txBody>
      </p:sp>
      <p:sp>
        <p:nvSpPr>
          <p:cNvPr id="2" name="Title 1"/>
          <p:cNvSpPr>
            <a:spLocks noGrp="1"/>
          </p:cNvSpPr>
          <p:nvPr>
            <p:ph type="title" idx="4294967295"/>
          </p:nvPr>
        </p:nvSpPr>
        <p:spPr>
          <a:xfrm>
            <a:off x="1063783" y="247798"/>
            <a:ext cx="7016433" cy="863600"/>
          </a:xfrm>
          <a:solidFill>
            <a:srgbClr val="333399"/>
          </a:solidFill>
          <a:ln>
            <a:solidFill>
              <a:srgbClr val="FFFFFF"/>
            </a:solidFill>
          </a:ln>
        </p:spPr>
        <p:txBody>
          <a:bodyPr/>
          <a:lstStyle/>
          <a:p>
            <a:pPr rtl="1"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EG" kern="1200" dirty="0">
                <a:solidFill>
                  <a:srgbClr val="FFFFFF"/>
                </a:solidFill>
                <a:latin typeface="Arial" charset="0"/>
                <a:ea typeface="ＭＳ Ｐゴシック" charset="0"/>
                <a:cs typeface="Arial" charset="0"/>
              </a:rPr>
              <a:t>لماذا أنا من جيل قبل الألفية؟</a:t>
            </a:r>
            <a:endParaRPr lang="en-US" kern="1200" dirty="0">
              <a:solidFill>
                <a:srgbClr val="FFFFFF"/>
              </a:solidFill>
              <a:latin typeface="Arial" charset="0"/>
              <a:ea typeface="ＭＳ Ｐゴシック" charset="0"/>
              <a:cs typeface="Arial" charset="0"/>
            </a:endParaRPr>
          </a:p>
        </p:txBody>
      </p:sp>
      <p:sp>
        <p:nvSpPr>
          <p:cNvPr id="4" name="Text Box 37"/>
          <p:cNvSpPr txBox="1">
            <a:spLocks noChangeArrowheads="1"/>
          </p:cNvSpPr>
          <p:nvPr/>
        </p:nvSpPr>
        <p:spPr bwMode="auto">
          <a:xfrm>
            <a:off x="8391525"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96078245"/>
      </p:ext>
    </p:extLst>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779194" y="4182627"/>
            <a:ext cx="4460062" cy="2246769"/>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١٥: ١٨</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solidFill>
            <a:schemeClr val="bg1"/>
          </a:solidFill>
        </p:spPr>
      </p:pic>
      <p:sp>
        <p:nvSpPr>
          <p:cNvPr id="582669" name="Rectangle 13"/>
          <p:cNvSpPr>
            <a:spLocks noChangeArrowheads="1"/>
          </p:cNvSpPr>
          <p:nvPr/>
        </p:nvSpPr>
        <p:spPr bwMode="auto">
          <a:xfrm>
            <a:off x="4859338" y="6315721"/>
            <a:ext cx="2952750" cy="463846"/>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2672" name="Rectangle 16"/>
          <p:cNvSpPr>
            <a:spLocks noChangeArrowheads="1"/>
          </p:cNvSpPr>
          <p:nvPr/>
        </p:nvSpPr>
        <p:spPr bwMode="auto">
          <a:xfrm>
            <a:off x="3584059" y="4565502"/>
            <a:ext cx="2432828" cy="463846"/>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0480" name="TextBox 19"/>
          <p:cNvSpPr txBox="1">
            <a:spLocks noChangeArrowheads="1"/>
          </p:cNvSpPr>
          <p:nvPr/>
        </p:nvSpPr>
        <p:spPr bwMode="auto">
          <a:xfrm>
            <a:off x="1762731" y="2797226"/>
            <a:ext cx="1765466" cy="97212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الأختطاف</a:t>
            </a: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SA"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١٠: ٣</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9" name="TextBox 18"/>
          <p:cNvSpPr txBox="1">
            <a:spLocks noChangeArrowheads="1"/>
          </p:cNvSpPr>
          <p:nvPr/>
        </p:nvSpPr>
        <p:spPr bwMode="auto">
          <a:xfrm>
            <a:off x="1244431" y="3071813"/>
            <a:ext cx="898043" cy="5715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الكنيسة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4"/>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pPr rtl="1"/>
            <a:r>
              <a:rPr lang="ar-EG" sz="4800" dirty="0">
                <a:latin typeface="Arial" panose="020B0604020202020204" pitchFamily="34" charset="0"/>
                <a:cs typeface="Arial" panose="020B0604020202020204" pitchFamily="34" charset="0"/>
              </a:rPr>
              <a:t>التسلسل الزمني لـل</a:t>
            </a:r>
            <a:r>
              <a:rPr lang="ar-SA" sz="4800" dirty="0">
                <a:solidFill>
                  <a:schemeClr val="bg1"/>
                </a:solidFill>
                <a:latin typeface="Arial" panose="020B0604020202020204" pitchFamily="34" charset="0"/>
                <a:cs typeface="Arial" panose="020B0604020202020204" pitchFamily="34" charset="0"/>
              </a:rPr>
              <a:t>رؤيا</a:t>
            </a:r>
            <a:endParaRPr lang="en-US" sz="4800" dirty="0">
              <a:solidFill>
                <a:schemeClr val="bg1"/>
              </a:solidFill>
              <a:latin typeface="Arial" panose="020B0604020202020204" pitchFamily="34" charset="0"/>
              <a:cs typeface="Arial" panose="020B0604020202020204" pitchFamily="34" charset="0"/>
            </a:endParaRPr>
          </a:p>
        </p:txBody>
      </p:sp>
      <p:sp>
        <p:nvSpPr>
          <p:cNvPr id="190475" name="TextBox 14"/>
          <p:cNvSpPr txBox="1">
            <a:spLocks noChangeArrowheads="1"/>
          </p:cNvSpPr>
          <p:nvPr/>
        </p:nvSpPr>
        <p:spPr bwMode="auto">
          <a:xfrm>
            <a:off x="142875" y="1928813"/>
            <a:ext cx="1143000" cy="10715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 رأيت"</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١٩أ</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١</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6" name="TextBox 15"/>
          <p:cNvSpPr txBox="1">
            <a:spLocks noChangeArrowheads="1"/>
          </p:cNvSpPr>
          <p:nvPr/>
        </p:nvSpPr>
        <p:spPr bwMode="auto">
          <a:xfrm>
            <a:off x="1209890" y="1928813"/>
            <a:ext cx="1143000" cy="10715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الان"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١٩ب</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٢-٣</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7" name="TextBox 16"/>
          <p:cNvSpPr txBox="1">
            <a:spLocks noChangeArrowheads="1"/>
          </p:cNvSpPr>
          <p:nvPr/>
        </p:nvSpPr>
        <p:spPr bwMode="auto">
          <a:xfrm>
            <a:off x="4357688" y="1928813"/>
            <a:ext cx="1928812" cy="10715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سيحدث لاحقًا"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١٩ت</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٤-٢٢</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8" name="TextBox 17"/>
          <p:cNvSpPr txBox="1">
            <a:spLocks noChangeArrowheads="1"/>
          </p:cNvSpPr>
          <p:nvPr/>
        </p:nvSpPr>
        <p:spPr bwMode="auto">
          <a:xfrm>
            <a:off x="285750" y="3071813"/>
            <a:ext cx="785813" cy="5715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رؤية المسيح</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82" name="TextBox 21"/>
          <p:cNvSpPr txBox="1">
            <a:spLocks noChangeArrowheads="1"/>
          </p:cNvSpPr>
          <p:nvPr/>
        </p:nvSpPr>
        <p:spPr bwMode="auto">
          <a:xfrm>
            <a:off x="4689543" y="3627776"/>
            <a:ext cx="1443348" cy="20314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النصف الثاني</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83" name="TextBox 22"/>
          <p:cNvSpPr txBox="1">
            <a:spLocks noChangeArrowheads="1"/>
          </p:cNvSpPr>
          <p:nvPr/>
        </p:nvSpPr>
        <p:spPr bwMode="auto">
          <a:xfrm>
            <a:off x="3223942" y="3071813"/>
            <a:ext cx="1633808" cy="7143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 ١ – ١٠: ١٩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84" name="TextBox 23"/>
          <p:cNvSpPr txBox="1">
            <a:spLocks noChangeArrowheads="1"/>
          </p:cNvSpPr>
          <p:nvPr/>
        </p:nvSpPr>
        <p:spPr bwMode="auto">
          <a:xfrm>
            <a:off x="6643688" y="3046157"/>
            <a:ext cx="928687" cy="5000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الثاني</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86" name="TextBox 25"/>
          <p:cNvSpPr txBox="1">
            <a:spLocks noChangeArrowheads="1"/>
          </p:cNvSpPr>
          <p:nvPr/>
        </p:nvSpPr>
        <p:spPr bwMode="auto">
          <a:xfrm>
            <a:off x="8312408" y="3071813"/>
            <a:ext cx="761432" cy="9286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السماوات والأرض</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الجديدة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92" name="Text Box 30"/>
          <p:cNvSpPr txBox="1">
            <a:spLocks noChangeArrowheads="1"/>
          </p:cNvSpPr>
          <p:nvPr/>
        </p:nvSpPr>
        <p:spPr bwMode="auto">
          <a:xfrm>
            <a:off x="8485460" y="4763"/>
            <a:ext cx="7011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Box 20"/>
          <p:cNvSpPr txBox="1">
            <a:spLocks noChangeArrowheads="1"/>
          </p:cNvSpPr>
          <p:nvPr/>
        </p:nvSpPr>
        <p:spPr bwMode="auto">
          <a:xfrm>
            <a:off x="417073" y="6155119"/>
            <a:ext cx="2947983" cy="586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EG"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حقوق النشر 1989 ريك جريفيث</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EG"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رسم بياني بواسطة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 D. Pentecost</a:t>
            </a:r>
          </a:p>
        </p:txBody>
      </p:sp>
      <p:sp>
        <p:nvSpPr>
          <p:cNvPr id="190481" name="TextBox 20"/>
          <p:cNvSpPr txBox="1">
            <a:spLocks noChangeArrowheads="1"/>
          </p:cNvSpPr>
          <p:nvPr/>
        </p:nvSpPr>
        <p:spPr bwMode="auto">
          <a:xfrm>
            <a:off x="2403543" y="3627776"/>
            <a:ext cx="1443348" cy="20314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النصف  الاول</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Rectangle 16"/>
          <p:cNvSpPr>
            <a:spLocks noChangeArrowheads="1"/>
          </p:cNvSpPr>
          <p:nvPr/>
        </p:nvSpPr>
        <p:spPr bwMode="auto">
          <a:xfrm>
            <a:off x="2403543" y="4599898"/>
            <a:ext cx="1581344" cy="463846"/>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0485" name="TextBox 24"/>
          <p:cNvSpPr txBox="1">
            <a:spLocks noChangeArrowheads="1"/>
          </p:cNvSpPr>
          <p:nvPr/>
        </p:nvSpPr>
        <p:spPr bwMode="auto">
          <a:xfrm>
            <a:off x="7433942" y="3035107"/>
            <a:ext cx="915985" cy="5000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CD7326F-4E3E-F1B9-E211-048B400E725B}"/>
              </a:ext>
            </a:extLst>
          </p:cNvPr>
          <p:cNvSpPr/>
          <p:nvPr/>
        </p:nvSpPr>
        <p:spPr bwMode="auto">
          <a:xfrm>
            <a:off x="7931516" y="4253773"/>
            <a:ext cx="449213"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31B89E2-6B57-4CFC-A4AD-70376FAE2442}"/>
              </a:ext>
            </a:extLst>
          </p:cNvPr>
          <p:cNvSpPr/>
          <p:nvPr/>
        </p:nvSpPr>
        <p:spPr bwMode="auto">
          <a:xfrm>
            <a:off x="8052362" y="4281970"/>
            <a:ext cx="449213"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0488" name="TextBox 30"/>
          <p:cNvSpPr txBox="1">
            <a:spLocks noChangeArrowheads="1"/>
          </p:cNvSpPr>
          <p:nvPr/>
        </p:nvSpPr>
        <p:spPr bwMode="auto">
          <a:xfrm>
            <a:off x="7891934" y="4239141"/>
            <a:ext cx="761432" cy="78581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 الأبيض العظيم الدينونة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4445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3"/>
                                        </p:tgtEl>
                                        <p:attrNameLst>
                                          <p:attrName>ppt_x</p:attrName>
                                        </p:attrNameLst>
                                      </p:cBhvr>
                                      <p:tavLst>
                                        <p:tav tm="0">
                                          <p:val>
                                            <p:strVal val="ppt_x"/>
                                          </p:val>
                                        </p:tav>
                                        <p:tav tm="100000">
                                          <p:val>
                                            <p:strVal val="ppt_x"/>
                                          </p:val>
                                        </p:tav>
                                      </p:tavLst>
                                    </p:anim>
                                    <p:anim calcmode="lin" valueType="num">
                                      <p:cBhvr additive="base">
                                        <p:cTn id="13" dur="500"/>
                                        <p:tgtEl>
                                          <p:spTgt spid="23"/>
                                        </p:tgtEl>
                                        <p:attrNameLst>
                                          <p:attrName>ppt_y</p:attrName>
                                        </p:attrNameLst>
                                      </p:cBhvr>
                                      <p:tavLst>
                                        <p:tav tm="0">
                                          <p:val>
                                            <p:strVal val="ppt_y"/>
                                          </p:val>
                                        </p:tav>
                                        <p:tav tm="100000">
                                          <p:val>
                                            <p:strVal val="1+ppt_h/2"/>
                                          </p:val>
                                        </p:tav>
                                      </p:tavLst>
                                    </p:anim>
                                    <p:set>
                                      <p:cBhvr>
                                        <p:cTn id="14" dur="1" fill="hold">
                                          <p:stCondLst>
                                            <p:cond delay="499"/>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82672"/>
                                        </p:tgtEl>
                                        <p:attrNameLst>
                                          <p:attrName>style.visibility</p:attrName>
                                        </p:attrNameLst>
                                      </p:cBhvr>
                                      <p:to>
                                        <p:strVal val="visible"/>
                                      </p:to>
                                    </p:set>
                                    <p:anim calcmode="lin" valueType="num">
                                      <p:cBhvr additive="base">
                                        <p:cTn id="19" dur="500" fill="hold"/>
                                        <p:tgtEl>
                                          <p:spTgt spid="582672"/>
                                        </p:tgtEl>
                                        <p:attrNameLst>
                                          <p:attrName>ppt_x</p:attrName>
                                        </p:attrNameLst>
                                      </p:cBhvr>
                                      <p:tavLst>
                                        <p:tav tm="0">
                                          <p:val>
                                            <p:strVal val="0-#ppt_w/2"/>
                                          </p:val>
                                        </p:tav>
                                        <p:tav tm="100000">
                                          <p:val>
                                            <p:strVal val="#ppt_x"/>
                                          </p:val>
                                        </p:tav>
                                      </p:tavLst>
                                    </p:anim>
                                    <p:anim calcmode="lin" valueType="num">
                                      <p:cBhvr additive="base">
                                        <p:cTn id="20"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82672"/>
                                        </p:tgtEl>
                                        <p:attrNameLst>
                                          <p:attrName>ppt_x</p:attrName>
                                        </p:attrNameLst>
                                      </p:cBhvr>
                                      <p:tavLst>
                                        <p:tav tm="0">
                                          <p:val>
                                            <p:strVal val="ppt_x"/>
                                          </p:val>
                                        </p:tav>
                                        <p:tav tm="100000">
                                          <p:val>
                                            <p:strVal val="ppt_x"/>
                                          </p:val>
                                        </p:tav>
                                      </p:tavLst>
                                    </p:anim>
                                    <p:anim calcmode="lin" valueType="num">
                                      <p:cBhvr additive="base">
                                        <p:cTn id="25" dur="500"/>
                                        <p:tgtEl>
                                          <p:spTgt spid="582672"/>
                                        </p:tgtEl>
                                        <p:attrNameLst>
                                          <p:attrName>ppt_y</p:attrName>
                                        </p:attrNameLst>
                                      </p:cBhvr>
                                      <p:tavLst>
                                        <p:tav tm="0">
                                          <p:val>
                                            <p:strVal val="ppt_y"/>
                                          </p:val>
                                        </p:tav>
                                        <p:tav tm="100000">
                                          <p:val>
                                            <p:strVal val="1+ppt_h/2"/>
                                          </p:val>
                                        </p:tav>
                                      </p:tavLst>
                                    </p:anim>
                                    <p:set>
                                      <p:cBhvr>
                                        <p:cTn id="26" dur="1" fill="hold">
                                          <p:stCondLst>
                                            <p:cond delay="499"/>
                                          </p:stCondLst>
                                        </p:cTn>
                                        <p:tgtEl>
                                          <p:spTgt spid="5826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582669"/>
                                        </p:tgtEl>
                                        <p:attrNameLst>
                                          <p:attrName>style.visibility</p:attrName>
                                        </p:attrNameLst>
                                      </p:cBhvr>
                                      <p:to>
                                        <p:strVal val="visible"/>
                                      </p:to>
                                    </p:set>
                                    <p:anim calcmode="lin" valueType="num">
                                      <p:cBhvr additive="base">
                                        <p:cTn id="31" dur="500" fill="hold"/>
                                        <p:tgtEl>
                                          <p:spTgt spid="582669"/>
                                        </p:tgtEl>
                                        <p:attrNameLst>
                                          <p:attrName>ppt_x</p:attrName>
                                        </p:attrNameLst>
                                      </p:cBhvr>
                                      <p:tavLst>
                                        <p:tav tm="0">
                                          <p:val>
                                            <p:strVal val="0-#ppt_w/2"/>
                                          </p:val>
                                        </p:tav>
                                        <p:tav tm="100000">
                                          <p:val>
                                            <p:strVal val="#ppt_x"/>
                                          </p:val>
                                        </p:tav>
                                      </p:tavLst>
                                    </p:anim>
                                    <p:anim calcmode="lin" valueType="num">
                                      <p:cBhvr additive="base">
                                        <p:cTn id="32"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82669"/>
                                        </p:tgtEl>
                                        <p:attrNameLst>
                                          <p:attrName>ppt_x</p:attrName>
                                        </p:attrNameLst>
                                      </p:cBhvr>
                                      <p:tavLst>
                                        <p:tav tm="0">
                                          <p:val>
                                            <p:strVal val="ppt_x"/>
                                          </p:val>
                                        </p:tav>
                                        <p:tav tm="100000">
                                          <p:val>
                                            <p:strVal val="ppt_x"/>
                                          </p:val>
                                        </p:tav>
                                      </p:tavLst>
                                    </p:anim>
                                    <p:anim calcmode="lin" valueType="num">
                                      <p:cBhvr additive="base">
                                        <p:cTn id="37" dur="500"/>
                                        <p:tgtEl>
                                          <p:spTgt spid="582669"/>
                                        </p:tgtEl>
                                        <p:attrNameLst>
                                          <p:attrName>ppt_y</p:attrName>
                                        </p:attrNameLst>
                                      </p:cBhvr>
                                      <p:tavLst>
                                        <p:tav tm="0">
                                          <p:val>
                                            <p:strVal val="ppt_y"/>
                                          </p:val>
                                        </p:tav>
                                        <p:tav tm="100000">
                                          <p:val>
                                            <p:strVal val="1+ppt_h/2"/>
                                          </p:val>
                                        </p:tav>
                                      </p:tavLst>
                                    </p:anim>
                                    <p:set>
                                      <p:cBhvr>
                                        <p:cTn id="38" dur="1" fill="hold">
                                          <p:stCondLst>
                                            <p:cond delay="499"/>
                                          </p:stCondLst>
                                        </p:cTn>
                                        <p:tgtEl>
                                          <p:spTgt spid="5826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23" grpId="0" animBg="1"/>
      <p:bldP spid="2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00000"/>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66700" y="147066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أفضل تفسير هو القراءة الطبيعية والحرفية والتاريخية والنحوية للنص</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رؤيا ١٩ (عودة المسيح) قبل رؤيا ٢٠ (حكم المسيح)</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طريقة طبيعية لرؤية الألف عام (٢٠: ١-٦)</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charset="0"/>
                <a:ea typeface="ＭＳ Ｐゴシック" charset="0"/>
                <a:cs typeface="Arial" charset="0"/>
              </a:rPr>
              <a:t>رأى أنبياء العهد القديم حقبة مستقبلية ليست العصر الحاضر ولا الجنة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charset="0"/>
                <a:ea typeface="ＭＳ Ｐゴシック" charset="0"/>
                <a:cs typeface="Arial" charset="0"/>
              </a:rPr>
              <a:t>تم ترويض مملكة الحيوان (إشعياء ١١: ٦-٩)</a:t>
            </a:r>
          </a:p>
        </p:txBody>
      </p:sp>
      <p:sp>
        <p:nvSpPr>
          <p:cNvPr id="2" name="Title 1"/>
          <p:cNvSpPr>
            <a:spLocks noGrp="1"/>
          </p:cNvSpPr>
          <p:nvPr>
            <p:ph type="title" idx="4294967295"/>
          </p:nvPr>
        </p:nvSpPr>
        <p:spPr>
          <a:xfrm>
            <a:off x="1063783" y="247798"/>
            <a:ext cx="7016433" cy="863600"/>
          </a:xfrm>
          <a:solidFill>
            <a:srgbClr val="333399"/>
          </a:solidFill>
          <a:ln>
            <a:solidFill>
              <a:srgbClr val="FFFFFF"/>
            </a:solidFill>
          </a:ln>
        </p:spPr>
        <p:txBody>
          <a:bodyPr/>
          <a:lstStyle/>
          <a:p>
            <a:pPr rtl="1"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EG" kern="1200" dirty="0">
                <a:solidFill>
                  <a:srgbClr val="FFFFFF"/>
                </a:solidFill>
                <a:latin typeface="Arial" charset="0"/>
                <a:ea typeface="ＭＳ Ｐゴシック" charset="0"/>
                <a:cs typeface="Arial" charset="0"/>
              </a:rPr>
              <a:t>لماذا أنا من جيل قبل الألفية؟</a:t>
            </a:r>
            <a:endParaRPr lang="en-US" kern="1200" dirty="0">
              <a:solidFill>
                <a:srgbClr val="FFFFFF"/>
              </a:solidFill>
              <a:latin typeface="Arial" charset="0"/>
              <a:ea typeface="ＭＳ Ｐゴシック" charset="0"/>
              <a:cs typeface="Arial" charset="0"/>
            </a:endParaRPr>
          </a:p>
        </p:txBody>
      </p:sp>
      <p:sp>
        <p:nvSpPr>
          <p:cNvPr id="4" name="Text Box 37"/>
          <p:cNvSpPr txBox="1">
            <a:spLocks noChangeArrowheads="1"/>
          </p:cNvSpPr>
          <p:nvPr/>
        </p:nvSpPr>
        <p:spPr bwMode="auto">
          <a:xfrm>
            <a:off x="8391525"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72449306"/>
      </p:ext>
    </p:extLst>
  </p:cSld>
  <p:clrMapOvr>
    <a:overrideClrMapping bg1="lt1" tx1="dk1" bg2="lt2" tx2="dk2" accent1="accent1" accent2="accent2" accent3="accent3" accent4="accent4" accent5="accent5" accent6="accent6" hlink="hlink" folHlink="folHlink"/>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‏فَيَسْكُنُ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ٱلذِّئْبُ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ٱلْخَرُوفِ،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وَيَرْبُضُ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ٱلنَّمِرُ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ٱلْجَدْيِ، وَٱلْعِجْلُ وَٱلشِّبْلُ وَٱلْمُسَمَّنُ مَعًا، وَصَبِيٌّ صَغِيرٌ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يَسُوقُهَا.</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إشعياء 11: 6-9</a:t>
            </a:r>
            <a:endParaRPr lang="en-US" dirty="0">
              <a:latin typeface="Arial" panose="020B0604020202020204" pitchFamily="34" charset="0"/>
              <a:cs typeface="Arial" panose="020B0604020202020204" pitchFamily="34" charset="0"/>
            </a:endParaRPr>
          </a:p>
        </p:txBody>
      </p:sp>
      <p:sp>
        <p:nvSpPr>
          <p:cNvPr id="1106949"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r>
              <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وَٱلْبَقَرَةُ وَٱلدُّبَّةُ </a:t>
            </a:r>
            <a:r>
              <a:rPr kumimoji="0" lang="ar-SA" sz="4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تَرْعَيَانِ.</a:t>
            </a:r>
            <a:r>
              <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تَرْبُضُ أَوْلاَدُهُمَا مَعًا، وَٱلْأَسَدُ كَالْبَقَرِ يَأْكُلُ تِبْنًا.</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a:solidFill>
                  <a:srgbClr val="FFFFFF"/>
                </a:solidFill>
                <a:effectLst>
                  <a:outerShdw blurRad="38100" dist="38100" dir="2700000" algn="tl" rotWithShape="0">
                    <a:srgbClr val="000000">
                      <a:alpha val="43000"/>
                    </a:srgbClr>
                  </a:outerShdw>
                </a:effectLst>
                <a:latin typeface="Arial"/>
                <a:cs typeface="Arial"/>
              </a:rPr>
              <a:t>إشعياء 11: 6-9</a:t>
            </a:r>
            <a:endParaRPr lang="en-US" dirty="0"/>
          </a:p>
        </p:txBody>
      </p:sp>
      <p:sp>
        <p:nvSpPr>
          <p:cNvPr id="1111044"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40550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kern="1200" dirty="0">
                <a:solidFill>
                  <a:srgbClr val="FFFFFF"/>
                </a:solidFill>
                <a:latin typeface="Arial" charset="0"/>
                <a:ea typeface="ＭＳ Ｐゴシック" charset="0"/>
                <a:cs typeface="Arial" charset="0"/>
              </a:rPr>
              <a:t>رومية 8: 19- 21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00000"/>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66700" y="147066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أفضل تفسير هو القراءة الطبيعية والحرفية والتاريخية والنحوية للنص</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رؤيا ١٩ (عودة المسيح) قبل رؤيا ٢٠ (حكم المسيح)</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طريقة طبيعية لرؤية الألف عام (٢٠: ١-٦)</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رأى أنبياء العهد القديم حقبة مستقبلية ليست العصر الحاضر ولا الجنة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ＭＳ Ｐゴシック" charset="0"/>
                <a:cs typeface="Arial" charset="0"/>
              </a:rPr>
              <a:t>تم ترويض مملكة الحيوان (إشعياء ١١: ٦-٩)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2800" b="0"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charset="0"/>
                <a:ea typeface="ＭＳ Ｐゴシック" charset="0"/>
                <a:cs typeface="Arial" charset="0"/>
              </a:rPr>
              <a:t>حياة طويلة ولكن لا يزال الموت (إشعياء ٦٥: ٢٠)</a:t>
            </a:r>
            <a:endParaRPr kumimoji="0" lang="en-GB" sz="2800" b="0"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1063783" y="247798"/>
            <a:ext cx="7016433" cy="863600"/>
          </a:xfrm>
          <a:solidFill>
            <a:srgbClr val="333399"/>
          </a:solidFill>
          <a:ln>
            <a:solidFill>
              <a:srgbClr val="FFFFFF"/>
            </a:solidFill>
          </a:ln>
        </p:spPr>
        <p:txBody>
          <a:bodyPr/>
          <a:lstStyle/>
          <a:p>
            <a:pPr rtl="1"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EG" kern="1200" dirty="0">
                <a:solidFill>
                  <a:srgbClr val="FFFFFF"/>
                </a:solidFill>
                <a:latin typeface="Arial" charset="0"/>
                <a:ea typeface="ＭＳ Ｐゴシック" charset="0"/>
                <a:cs typeface="Arial" charset="0"/>
              </a:rPr>
              <a:t>لماذا أنا من جيل قبل الألفية؟</a:t>
            </a:r>
            <a:endParaRPr lang="en-US" kern="1200" dirty="0">
              <a:solidFill>
                <a:srgbClr val="FFFFFF"/>
              </a:solidFill>
              <a:latin typeface="Arial" charset="0"/>
              <a:ea typeface="ＭＳ Ｐゴシック" charset="0"/>
              <a:cs typeface="Arial" charset="0"/>
            </a:endParaRPr>
          </a:p>
        </p:txBody>
      </p:sp>
      <p:sp>
        <p:nvSpPr>
          <p:cNvPr id="4" name="Text Box 37"/>
          <p:cNvSpPr txBox="1">
            <a:spLocks noChangeArrowheads="1"/>
          </p:cNvSpPr>
          <p:nvPr/>
        </p:nvSpPr>
        <p:spPr bwMode="auto">
          <a:xfrm>
            <a:off x="8391525"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2215660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23">
                                            <p:txEl>
                                              <p:pRg st="5" end="5"/>
                                            </p:txEl>
                                          </p:spTgt>
                                        </p:tgtEl>
                                        <p:attrNameLst>
                                          <p:attrName>style.visibility</p:attrName>
                                        </p:attrNameLst>
                                      </p:cBhvr>
                                      <p:to>
                                        <p:strVal val="visible"/>
                                      </p:to>
                                    </p:set>
                                    <p:animEffect transition="in" filter="blinds(horizontal)">
                                      <p:cBhvr>
                                        <p:cTn id="7" dur="5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حياة طويلة </a:t>
            </a:r>
            <a:r>
              <a:rPr kumimoji="0" lang="ar-SA" sz="48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مزهلة!</a:t>
            </a:r>
            <a:endParaRPr kumimoji="0" lang="en-GB" sz="4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27426" name="Rectangle 2"/>
          <p:cNvSpPr>
            <a:spLocks noChangeArrowheads="1"/>
          </p:cNvSpPr>
          <p:nvPr/>
        </p:nvSpPr>
        <p:spPr bwMode="auto">
          <a:xfrm>
            <a:off x="3810000" y="1447800"/>
            <a:ext cx="5181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1"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 65: 20</a:t>
            </a:r>
          </a:p>
          <a:p>
            <a:pPr marL="0" marR="0" lvl="0" indent="0" algn="ctr" defTabSz="449263" rtl="1"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يَكُونُ بَعْدُ هُنَاكَ طِفْلُ أَيَّامٍ، وَلاَ شَيْخٌ لَمْ يُكْمِلْ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أَيَّامَهُ.</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ٱلصَّبِيَّ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يَمُوتُ </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ٱبْنَ مِئَةِ سَنَةٍ، وَٱلْخَاطِئُ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يُلْعَنُ </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ٱبْنَ مِئَةِ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GB"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7427"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b="1" dirty="0">
                <a:solidFill>
                  <a:srgbClr val="FFFFFF"/>
                </a:solidFill>
                <a:cs typeface="Arial" charset="0"/>
              </a:rPr>
              <a:t>473أ</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125378"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rtl="1" eaLnBrk="1" hangingPunct="1">
              <a:defRPr/>
            </a:pPr>
            <a:r>
              <a:rPr lang="ar-SA" sz="2800" b="1" kern="1200" dirty="0">
                <a:solidFill>
                  <a:schemeClr val="bg1"/>
                </a:solidFill>
                <a:effectLst>
                  <a:glow rad="228600">
                    <a:schemeClr val="tx1"/>
                  </a:glow>
                </a:effectLst>
                <a:latin typeface="Arial" panose="020B0604020202020204" pitchFamily="34" charset="0"/>
                <a:cs typeface="Arial" panose="020B0604020202020204" pitchFamily="34" charset="0"/>
              </a:rPr>
              <a:t>حياة طويلة بشكل مذهل (إشعياء 65:20)!</a:t>
            </a:r>
            <a:endParaRPr lang="en-US" sz="28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8" name="Rectangle 3"/>
          <p:cNvSpPr>
            <a:spLocks noChangeArrowheads="1"/>
          </p:cNvSpPr>
          <p:nvPr/>
        </p:nvSpPr>
        <p:spPr bwMode="auto">
          <a:xfrm>
            <a:off x="2125579" y="0"/>
            <a:ext cx="7018421" cy="193899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 لاَ يَكُونُ بَعْدُ هُنَاكَ طِفْلُ أَيَّامٍ، وَلاَ شَيْخٌ لَمْ يُكْمِلْ أَيَّامَهُ. لأَنَّ </a:t>
            </a:r>
            <a:r>
              <a:rPr kumimoji="0" lang="ar-SA"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ٱلصَّبِيَّ</a:t>
            </a: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 يَمُوتُ ٱبْنَ مِئَةِ سَنَةٍ، </a:t>
            </a:r>
            <a:r>
              <a:rPr kumimoji="0" lang="ar-SA"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وَٱلْخَاطِئُ</a:t>
            </a: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 يُلْعَنُ ٱبْنَ مِئَةِ سَنَةٍ.</a:t>
            </a: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00000"/>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236994" name="Text Box 1"/>
          <p:cNvSpPr txBox="1">
            <a:spLocks noChangeArrowheads="1"/>
          </p:cNvSpPr>
          <p:nvPr/>
        </p:nvSpPr>
        <p:spPr bwMode="auto">
          <a:xfrm>
            <a:off x="685800" y="333375"/>
            <a:ext cx="7772400" cy="874713"/>
          </a:xfrm>
          <a:prstGeom prst="rect">
            <a:avLst/>
          </a:prstGeom>
          <a:solidFill>
            <a:srgbClr val="333399"/>
          </a:solidFill>
          <a:ln>
            <a:solidFill>
              <a:srgbClr val="FFFFFF"/>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EG"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من جيل قبل الألفية؟</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4994" name="Rectangle 2"/>
          <p:cNvSpPr>
            <a:spLocks noChangeArrowheads="1"/>
          </p:cNvSpPr>
          <p:nvPr/>
        </p:nvSpPr>
        <p:spPr bwMode="auto">
          <a:xfrm>
            <a:off x="316230" y="1371600"/>
            <a:ext cx="8667750"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rPr>
              <a:t>أفضل تفسير هو القراءة الطبيعية والحرفية والتاريخية والنحوية للنص</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rPr>
              <a:t>رؤيا ١٩ (عودة المسيح) قبل رؤيا ٢٠ (حكم المسيح)</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rPr>
              <a:t>طريقة طبيعية لرؤية الألف عام (٢٠: ١-٦)</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rPr>
              <a:t>رأى أنبياء العهد القديم حقبة مستقبلية ليست العصر الحاضر ولا السماء</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rPr>
              <a:t>تم ترويض مملكة الحيوان (إشعياء ١١: ٦-٩)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rPr>
              <a:t>حياة طويلة ولكن لا يزال الموت (إشعياء ٦٥: ٢٠)</a:t>
            </a:r>
            <a:endParaRPr kumimoji="0" lang="en-US" sz="3200" b="0"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cs typeface="Arial" charset="0"/>
            </a:endParaRP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2800" b="0" i="0" u="none" strike="noStrike" kern="1200" cap="none" spc="0" normalizeH="0" baseline="0" noProof="0" dirty="0">
                <a:ln>
                  <a:noFill/>
                </a:ln>
                <a:solidFill>
                  <a:srgbClr val="FFFF00"/>
                </a:solidFill>
                <a:effectLst>
                  <a:glow rad="228600">
                    <a:srgbClr val="000000">
                      <a:satMod val="175000"/>
                      <a:alpha val="87000"/>
                    </a:srgbClr>
                  </a:glow>
                </a:effectLst>
                <a:uLnTx/>
                <a:uFillTx/>
                <a:latin typeface="Arial"/>
                <a:ea typeface="ＭＳ Ｐゴシック"/>
                <a:cs typeface="Arial"/>
              </a:rPr>
              <a:t>الاحتفالات السنوية بعد عودة المسيح (زك ١٤: ١٥-١٧)</a:t>
            </a:r>
            <a:endParaRPr kumimoji="0" lang="en-GB" sz="2800" b="0" i="0" u="none" strike="noStrike" kern="1200" cap="none" spc="0" normalizeH="0" baseline="0" noProof="0" dirty="0">
              <a:ln>
                <a:noFill/>
              </a:ln>
              <a:solidFill>
                <a:srgbClr val="FFFF00"/>
              </a:solidFill>
              <a:effectLst>
                <a:glow rad="228600">
                  <a:srgbClr val="000000">
                    <a:satMod val="175000"/>
                    <a:alpha val="87000"/>
                  </a:srgbClr>
                </a:glow>
              </a:effectLst>
              <a:uLnTx/>
              <a:uFillTx/>
              <a:latin typeface="Arial" charset="0"/>
              <a:ea typeface="ＭＳ Ｐゴシック" charset="0"/>
              <a:cs typeface="Arial" charset="0"/>
            </a:endParaRPr>
          </a:p>
        </p:txBody>
      </p:sp>
      <p:sp>
        <p:nvSpPr>
          <p:cNvPr id="5" name="Text Box 37"/>
          <p:cNvSpPr txBox="1">
            <a:spLocks noChangeArrowheads="1"/>
          </p:cNvSpPr>
          <p:nvPr/>
        </p:nvSpPr>
        <p:spPr bwMode="auto">
          <a:xfrm>
            <a:off x="8391525"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808937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2 : 3</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02606606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i="1" kern="1200" dirty="0">
                <a:latin typeface="Arial"/>
                <a:cs typeface="Arial"/>
              </a:rPr>
              <a:t>إعادة البناء </a:t>
            </a:r>
            <a:r>
              <a:rPr lang="ar-SA" i="1" kern="1200" dirty="0" err="1">
                <a:latin typeface="Arial"/>
                <a:cs typeface="Arial"/>
              </a:rPr>
              <a:t>يجلب...</a:t>
            </a:r>
            <a:endParaRPr lang="en-US" dirty="0"/>
          </a:p>
        </p:txBody>
      </p:sp>
      <p:sp>
        <p:nvSpPr>
          <p:cNvPr id="1115139"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i="1" kern="1200" dirty="0" err="1">
                <a:latin typeface="Arial"/>
                <a:cs typeface="Arial"/>
              </a:rPr>
              <a:t>...</a:t>
            </a:r>
            <a:r>
              <a:rPr lang="ar-SA" i="1" kern="1200" dirty="0">
                <a:latin typeface="Arial"/>
                <a:cs typeface="Arial"/>
              </a:rPr>
              <a:t> أرض متجددة تماما!</a:t>
            </a:r>
            <a:endParaRPr lang="en-US" dirty="0"/>
          </a:p>
        </p:txBody>
      </p:sp>
      <p:sp>
        <p:nvSpPr>
          <p:cNvPr id="1117187"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rtl="1" eaLnBrk="1" hangingPunct="1"/>
            <a:r>
              <a:rPr lang="ar-JO" sz="3600" dirty="0">
                <a:solidFill>
                  <a:schemeClr val="bg1"/>
                </a:solidFill>
                <a:latin typeface="Arial" panose="020B0604020202020204" pitchFamily="34" charset="0"/>
                <a:cs typeface="Arial" panose="020B0604020202020204" pitchFamily="34" charset="0"/>
              </a:rPr>
              <a:t>لماذا أنا تدبيريّ؟</a:t>
            </a:r>
            <a:br>
              <a:rPr lang="en-US" sz="3600" dirty="0">
                <a:solidFill>
                  <a:schemeClr val="bg1"/>
                </a:solidFill>
                <a:latin typeface="Arial" panose="020B0604020202020204" pitchFamily="34" charset="0"/>
                <a:cs typeface="Arial" panose="020B0604020202020204" pitchFamily="34" charset="0"/>
              </a:rPr>
            </a:br>
            <a:r>
              <a:rPr lang="ar-JO" sz="3600" dirty="0">
                <a:solidFill>
                  <a:schemeClr val="bg1"/>
                </a:solidFill>
                <a:latin typeface="Arial" panose="020B0604020202020204" pitchFamily="34" charset="0"/>
                <a:cs typeface="Arial" panose="020B0604020202020204" pitchFamily="34" charset="0"/>
              </a:rPr>
              <a:t>(لماذا أميِّز ما بين إسرائيل والكنيسة؟)</a:t>
            </a:r>
            <a:endParaRPr lang="en-US" sz="3600" dirty="0">
              <a:solidFill>
                <a:schemeClr val="bg1"/>
              </a:solidFill>
              <a:latin typeface="Arial" panose="020B0604020202020204" pitchFamily="34" charset="0"/>
              <a:cs typeface="Arial" panose="020B0604020202020204" pitchFamily="34" charset="0"/>
            </a:endParaRPr>
          </a:p>
        </p:txBody>
      </p:sp>
      <p:sp>
        <p:nvSpPr>
          <p:cNvPr id="906244" name="Text Box 4"/>
          <p:cNvSpPr txBox="1">
            <a:spLocks noChangeArrowheads="1"/>
          </p:cNvSpPr>
          <p:nvPr/>
        </p:nvSpPr>
        <p:spPr bwMode="auto">
          <a:xfrm>
            <a:off x="7906161" y="0"/>
            <a:ext cx="1329509"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155ق - ك</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عصر الكنيسة غير مرئي في العهد القديم</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سيملك القديسون على الأرض (رؤ 5: 10) وليس في السماء كما يدعي اللاألفيُّون</a:t>
            </a:r>
            <a:endParaRPr kumimoji="0" lang="en-US" altLang="ja-JP"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هيكل حزقيال هو هيكل حقيقي (راجع ملخص أحداث الأيام الأخيرة، ملاحظات الأخرويَّات، 105-106)</a:t>
            </a:r>
            <a:endParaRPr kumimoji="0" lang="en-US" altLang="ja-JP" sz="3200" b="0" i="0"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rPr>
              <a:t>تقدم التدبيريَّة أفضل تفسير حول كيفيَّة تتميم العهود الإبراهيمي والأرض والداوودي والجديد</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10338"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10339" name="Rectangle 2"/>
          <p:cNvSpPr>
            <a:spLocks noGrp="1" noChangeArrowheads="1"/>
          </p:cNvSpPr>
          <p:nvPr>
            <p:ph type="title"/>
          </p:nvPr>
        </p:nvSpPr>
        <p:spPr>
          <a:xfrm>
            <a:off x="685800" y="333375"/>
            <a:ext cx="7772400" cy="1190625"/>
          </a:xfrm>
          <a:solidFill>
            <a:srgbClr val="000000"/>
          </a:solidFill>
          <a:ln>
            <a:solidFill>
              <a:schemeClr val="bg1"/>
            </a:solidFill>
          </a:ln>
        </p:spPr>
        <p:txBody>
          <a:bodyPr/>
          <a:lstStyle/>
          <a:p>
            <a:pPr eaLnBrk="1" hangingPunct="1"/>
            <a:r>
              <a:rPr lang="ar-JO" sz="3600" dirty="0">
                <a:solidFill>
                  <a:schemeClr val="bg1"/>
                </a:solidFill>
                <a:latin typeface="Arial" panose="020B0604020202020204" pitchFamily="34" charset="0"/>
                <a:cs typeface="Arial" panose="020B0604020202020204" pitchFamily="34" charset="0"/>
              </a:rPr>
              <a:t>لماذا أنا تدبيريّ؟</a:t>
            </a:r>
            <a:br>
              <a:rPr lang="en-US" sz="3600" dirty="0">
                <a:solidFill>
                  <a:schemeClr val="bg1"/>
                </a:solidFill>
                <a:latin typeface="Arial" panose="020B0604020202020204" pitchFamily="34" charset="0"/>
                <a:cs typeface="Arial" panose="020B0604020202020204" pitchFamily="34" charset="0"/>
              </a:rPr>
            </a:br>
            <a:r>
              <a:rPr lang="ar-JO" sz="3600" dirty="0">
                <a:solidFill>
                  <a:schemeClr val="bg1"/>
                </a:solidFill>
                <a:latin typeface="Arial" panose="020B0604020202020204" pitchFamily="34" charset="0"/>
                <a:cs typeface="Arial" panose="020B0604020202020204" pitchFamily="34" charset="0"/>
              </a:rPr>
              <a:t>(لماذا أميِّز ما بين إسرائيل والكنيسة؟)</a:t>
            </a:r>
            <a:endParaRPr lang="en-US" sz="3600" dirty="0">
              <a:solidFill>
                <a:schemeClr val="bg1"/>
              </a:solidFill>
              <a:latin typeface="Arial" panose="020B0604020202020204" pitchFamily="34" charset="0"/>
              <a:cs typeface="Arial" panose="020B0604020202020204" pitchFamily="34" charset="0"/>
            </a:endParaRPr>
          </a:p>
        </p:txBody>
      </p:sp>
      <p:sp>
        <p:nvSpPr>
          <p:cNvPr id="712709" name="Text Box 5"/>
          <p:cNvSpPr txBox="1">
            <a:spLocks noChangeArrowheads="1"/>
          </p:cNvSpPr>
          <p:nvPr/>
        </p:nvSpPr>
        <p:spPr bwMode="auto">
          <a:xfrm>
            <a:off x="8305800" y="76200"/>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155ع</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12710" name="Rectangle 6"/>
          <p:cNvSpPr>
            <a:spLocks noChangeArrowheads="1"/>
          </p:cNvSpPr>
          <p:nvPr/>
        </p:nvSpPr>
        <p:spPr bwMode="auto">
          <a:xfrm>
            <a:off x="381000" y="1704975"/>
            <a:ext cx="8591550" cy="5076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عصر الكنيسة غير مرئي في العهد القديم</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سيملك القديسون على الأرض (رؤ 5: 10) وليس في السماء كما يدعي اللاألفيُّون</a:t>
            </a:r>
            <a:endParaRPr kumimoji="0" lang="en-US" altLang="ja-JP"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هيكل حزقيال هو هيكل حقيقي (راجع ملخص أحداث الأيام الأخيرة، ملاحظات الأخرويَّات، 105-106)</a:t>
            </a:r>
            <a:endParaRPr kumimoji="0" lang="en-US" altLang="ja-JP" sz="3200" b="0" i="0"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تقدم التدبيريَّة أفضل تفسير حول كيفيَّة تتميم العهود الإبراهيمي والأرض والداوودي والجديد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rPr>
              <a:t>الكنيسة وإسرائيل متمايزتان باستمرار في الكتاب المقدَّس</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2710">
                                            <p:txEl>
                                              <p:pRg st="0" end="0"/>
                                            </p:txEl>
                                          </p:spTgt>
                                        </p:tgtEl>
                                        <p:attrNameLst>
                                          <p:attrName>style.visibility</p:attrName>
                                        </p:attrNameLst>
                                      </p:cBhvr>
                                      <p:to>
                                        <p:strVal val="visible"/>
                                      </p:to>
                                    </p:set>
                                    <p:animEffect transition="in" filter="dissolve">
                                      <p:cBhvr>
                                        <p:cTn id="7" dur="500"/>
                                        <p:tgtEl>
                                          <p:spTgt spid="71271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2710">
                                            <p:txEl>
                                              <p:pRg st="1" end="1"/>
                                            </p:txEl>
                                          </p:spTgt>
                                        </p:tgtEl>
                                        <p:attrNameLst>
                                          <p:attrName>style.visibility</p:attrName>
                                        </p:attrNameLst>
                                      </p:cBhvr>
                                      <p:to>
                                        <p:strVal val="visible"/>
                                      </p:to>
                                    </p:set>
                                    <p:animEffect transition="in" filter="dissolve">
                                      <p:cBhvr>
                                        <p:cTn id="11" dur="500"/>
                                        <p:tgtEl>
                                          <p:spTgt spid="712710">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12710">
                                            <p:txEl>
                                              <p:pRg st="2" end="2"/>
                                            </p:txEl>
                                          </p:spTgt>
                                        </p:tgtEl>
                                        <p:attrNameLst>
                                          <p:attrName>style.visibility</p:attrName>
                                        </p:attrNameLst>
                                      </p:cBhvr>
                                      <p:to>
                                        <p:strVal val="visible"/>
                                      </p:to>
                                    </p:set>
                                    <p:animEffect transition="in" filter="dissolve">
                                      <p:cBhvr>
                                        <p:cTn id="15" dur="500"/>
                                        <p:tgtEl>
                                          <p:spTgt spid="712710">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12710">
                                            <p:txEl>
                                              <p:pRg st="3" end="3"/>
                                            </p:txEl>
                                          </p:spTgt>
                                        </p:tgtEl>
                                        <p:attrNameLst>
                                          <p:attrName>style.visibility</p:attrName>
                                        </p:attrNameLst>
                                      </p:cBhvr>
                                      <p:to>
                                        <p:strVal val="visible"/>
                                      </p:to>
                                    </p:set>
                                    <p:animEffect transition="in" filter="dissolve">
                                      <p:cBhvr>
                                        <p:cTn id="19" dur="500"/>
                                        <p:tgtEl>
                                          <p:spTgt spid="71271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12710">
                                            <p:txEl>
                                              <p:pRg st="4" end="4"/>
                                            </p:txEl>
                                          </p:spTgt>
                                        </p:tgtEl>
                                        <p:attrNameLst>
                                          <p:attrName>style.visibility</p:attrName>
                                        </p:attrNameLst>
                                      </p:cBhvr>
                                      <p:to>
                                        <p:strVal val="visible"/>
                                      </p:to>
                                    </p:set>
                                    <p:animEffect transition="in" filter="dissolve">
                                      <p:cBhvr>
                                        <p:cTn id="24" dur="500"/>
                                        <p:tgtEl>
                                          <p:spTgt spid="7127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50554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0"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4408"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Rectangle 2"/>
          <p:cNvSpPr>
            <a:spLocks noGrp="1" noChangeArrowheads="1"/>
          </p:cNvSpPr>
          <p:nvPr>
            <p:ph type="title" idx="4294967295"/>
          </p:nvPr>
        </p:nvSpPr>
        <p:spPr>
          <a:xfrm>
            <a:off x="685800" y="152400"/>
            <a:ext cx="7772400" cy="914400"/>
          </a:xfrm>
          <a:solidFill>
            <a:schemeClr val="tx1"/>
          </a:solidFill>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البداية الأخيرة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1253" name="Oval 4"/>
          <p:cNvSpPr>
            <a:spLocks noChangeArrowheads="1"/>
          </p:cNvSpPr>
          <p:nvPr/>
        </p:nvSpPr>
        <p:spPr bwMode="auto">
          <a:xfrm>
            <a:off x="152400" y="190500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ndParaRPr>
          </a:p>
        </p:txBody>
      </p:sp>
      <p:sp>
        <p:nvSpPr>
          <p:cNvPr id="181254" name="Rectangle 2"/>
          <p:cNvSpPr txBox="1">
            <a:spLocks noChangeArrowheads="1"/>
          </p:cNvSpPr>
          <p:nvPr/>
        </p:nvSpPr>
        <p:spPr bwMode="auto">
          <a:xfrm>
            <a:off x="1600200" y="2286000"/>
            <a:ext cx="5791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000" b="1" i="1" u="none" strike="noStrike" kern="1200" cap="none" spc="0" normalizeH="0" baseline="0" noProof="0" dirty="0">
                <a:ln>
                  <a:noFill/>
                </a:ln>
                <a:solidFill>
                  <a:srgbClr val="D2B844"/>
                </a:solidFill>
                <a:effectLst/>
                <a:uLnTx/>
                <a:uFillTx/>
                <a:cs typeface="Arial" charset="0"/>
              </a:rPr>
              <a:t>رؤيا</a:t>
            </a:r>
            <a:r>
              <a:rPr kumimoji="0" lang="en-US" altLang="ja-JP" sz="2000" b="1" i="1" u="none" strike="noStrike" kern="1200" cap="none" spc="0" normalizeH="0" baseline="0" noProof="0" dirty="0">
                <a:ln>
                  <a:noFill/>
                </a:ln>
                <a:solidFill>
                  <a:srgbClr val="D2B844"/>
                </a:solidFill>
                <a:effectLst/>
                <a:uLnTx/>
                <a:uFillTx/>
                <a:cs typeface="Arial" charset="0"/>
              </a:rPr>
              <a:t> 21:</a:t>
            </a:r>
            <a:br>
              <a:rPr kumimoji="0" lang="en-US" altLang="ja-JP" sz="2000" b="1" i="1" u="none" strike="noStrike" kern="1200" cap="none" spc="0" normalizeH="0" baseline="0" noProof="0" dirty="0">
                <a:ln>
                  <a:noFill/>
                </a:ln>
                <a:solidFill>
                  <a:srgbClr val="D2B844"/>
                </a:solidFill>
                <a:effectLst/>
                <a:uLnTx/>
                <a:uFillTx/>
                <a:cs typeface="Arial" charset="0"/>
              </a:rPr>
            </a:br>
            <a:r>
              <a:rPr kumimoji="0" lang="ar-JO" altLang="ja-JP" sz="2000" b="1" i="0" u="none" strike="noStrike" kern="1200" cap="none" spc="0" normalizeH="0" baseline="0" noProof="0" dirty="0">
                <a:ln>
                  <a:noFill/>
                </a:ln>
                <a:solidFill>
                  <a:srgbClr val="D2B844"/>
                </a:solidFill>
                <a:effectLst/>
                <a:uLnTx/>
                <a:uFillTx/>
                <a:cs typeface="Arial" charset="0"/>
              </a:rPr>
              <a:t>هذه المرة سماء وأرض جديدتان لم تفسدهما الخطية، أو الموت،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D2B844"/>
                </a:solidFill>
                <a:effectLst/>
                <a:uLnTx/>
                <a:uFillTx/>
                <a:cs typeface="Arial" charset="0"/>
              </a:rPr>
              <a:t> أو الألم أو الحزن</a:t>
            </a:r>
            <a:endParaRPr kumimoji="0" lang="en-US" sz="2000" b="1" i="0" u="none" strike="noStrike" kern="1200" cap="none" spc="0" normalizeH="0" baseline="0" noProof="0" dirty="0">
              <a:ln>
                <a:noFill/>
              </a:ln>
              <a:solidFill>
                <a:srgbClr val="D2B844"/>
              </a:solidFill>
              <a:effectLst/>
              <a:uLnTx/>
              <a:uFillTx/>
              <a:cs typeface="Arial" charset="0"/>
            </a:endParaRPr>
          </a:p>
        </p:txBody>
      </p:sp>
      <p:sp>
        <p:nvSpPr>
          <p:cNvPr id="181255" name="Rectangle 2"/>
          <p:cNvSpPr txBox="1">
            <a:spLocks noChangeArrowheads="1"/>
          </p:cNvSpPr>
          <p:nvPr/>
        </p:nvSpPr>
        <p:spPr bwMode="auto">
          <a:xfrm>
            <a:off x="457200" y="3657600"/>
            <a:ext cx="7848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FFFF"/>
                </a:solidFill>
                <a:effectLst/>
                <a:uLnTx/>
                <a:uFillTx/>
                <a:cs typeface="Arial" charset="0"/>
              </a:rPr>
              <a:t>(</a:t>
            </a:r>
            <a:r>
              <a:rPr lang="ar-JO" altLang="ja-JP" sz="2000" b="1" dirty="0">
                <a:solidFill>
                  <a:srgbClr val="FFFFFF"/>
                </a:solidFill>
                <a:cs typeface="Arial" charset="0"/>
              </a:rPr>
              <a:t>الترجمة من اليمين</a:t>
            </a:r>
            <a:r>
              <a:rPr kumimoji="0" lang="en-US" altLang="ja-JP" sz="2000" b="1" i="0" u="none" strike="noStrike" kern="1200" cap="none" spc="0" normalizeH="0" baseline="0" noProof="0" dirty="0">
                <a:ln>
                  <a:noFill/>
                </a:ln>
                <a:solidFill>
                  <a:srgbClr val="FFFFFF"/>
                </a:solidFill>
                <a:effectLst/>
                <a:uLnTx/>
                <a:uFillTx/>
                <a:cs typeface="Arial" charset="0"/>
              </a:rPr>
              <a:t>)</a:t>
            </a:r>
            <a:endParaRPr kumimoji="0" lang="en-US" sz="2000" b="1" i="0" u="none" strike="noStrike" kern="1200" cap="none" spc="0" normalizeH="0" baseline="0" noProof="0" dirty="0">
              <a:ln>
                <a:noFill/>
              </a:ln>
              <a:solidFill>
                <a:srgbClr val="FFFFFF"/>
              </a:solidFill>
              <a:effectLst/>
              <a:uLnTx/>
              <a:uFillTx/>
              <a:cs typeface="Arial" charset="0"/>
            </a:endParaRPr>
          </a:p>
        </p:txBody>
      </p:sp>
      <p:sp>
        <p:nvSpPr>
          <p:cNvPr id="181256" name="Rectangle 2"/>
          <p:cNvSpPr txBox="1">
            <a:spLocks noChangeArrowheads="1"/>
          </p:cNvSpPr>
          <p:nvPr/>
        </p:nvSpPr>
        <p:spPr bwMode="auto">
          <a:xfrm>
            <a:off x="10058400" y="-1409700"/>
            <a:ext cx="7772400" cy="914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400" b="1" i="0" u="none" strike="noStrike" kern="1200" cap="none" spc="0" normalizeH="0" baseline="0" noProof="0">
                <a:ln>
                  <a:noFill/>
                </a:ln>
                <a:solidFill>
                  <a:srgbClr val="FFFFFF"/>
                </a:solidFill>
                <a:effectLst/>
                <a:uLnTx/>
                <a:uFillTx/>
                <a:cs typeface="Arial" charset="0"/>
              </a:rPr>
              <a:t>The Last Beginning</a:t>
            </a:r>
            <a:endParaRPr kumimoji="0" lang="en-US" sz="4400" b="1" i="0" u="none" strike="noStrike" kern="1200" cap="none" spc="0" normalizeH="0" baseline="0" noProof="0">
              <a:ln>
                <a:noFill/>
              </a:ln>
              <a:solidFill>
                <a:srgbClr val="FFFFFF"/>
              </a:solidFill>
              <a:effectLst/>
              <a:uLnTx/>
              <a:uFillTx/>
              <a:cs typeface="Arial" charset="0"/>
            </a:endParaRPr>
          </a:p>
        </p:txBody>
      </p:sp>
    </p:spTree>
    <p:extLst>
      <p:ext uri="{BB962C8B-B14F-4D97-AF65-F5344CB8AC3E}">
        <p14:creationId xmlns:p14="http://schemas.microsoft.com/office/powerpoint/2010/main" val="16672270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ar-JO" dirty="0">
                <a:latin typeface="Arial" panose="020B0604020202020204" pitchFamily="34" charset="0"/>
                <a:ea typeface="ＭＳ Ｐゴシック" pitchFamily="-111" charset="-128"/>
                <a:cs typeface="Arial" panose="020B0604020202020204" pitchFamily="34" charset="0"/>
              </a:rPr>
              <a:t>المدينة المكعبة</a:t>
            </a:r>
            <a:endParaRPr lang="en-US" dirty="0">
              <a:latin typeface="Arial" panose="020B0604020202020204" pitchFamily="34" charset="0"/>
              <a:ea typeface="ＭＳ Ｐゴシック" pitchFamily="-111" charset="-128"/>
              <a:cs typeface="Arial" panose="020B0604020202020204" pitchFamily="34" charset="0"/>
            </a:endParaRPr>
          </a:p>
        </p:txBody>
      </p:sp>
      <p:sp>
        <p:nvSpPr>
          <p:cNvPr id="250883"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184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38936140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52121"/>
            <a:ext cx="9144000" cy="1419516"/>
          </a:xfrm>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p>
            <a:pPr algn="ctr">
              <a:defRPr/>
            </a:pPr>
            <a:r>
              <a:rPr lang="ar-SA" sz="6600"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rPr>
              <a:t> أُورُشَلِيمَ الْجَدِيدَةَ </a:t>
            </a:r>
            <a:endParaRPr lang="en-US"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name="Clip" r:id="rId3" imgW="3629520" imgH="2349360" progId="">
                  <p:embed/>
                </p:oleObj>
              </mc:Choice>
              <mc:Fallback>
                <p:oleObj name="Clip" r:id="rId3" imgW="3629520" imgH="2349360" progId="">
                  <p:embed/>
                  <p:pic>
                    <p:nvPicPr>
                      <p:cNvPr id="167939"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72" name="Text Box 7">
            <a:extLst>
              <a:ext uri="{FF2B5EF4-FFF2-40B4-BE49-F238E27FC236}">
                <a16:creationId xmlns:a16="http://schemas.microsoft.com/office/drawing/2014/main" id="{F8B8FC8C-051C-2545-97B9-C541B1874C01}"/>
              </a:ext>
            </a:extLst>
          </p:cNvPr>
          <p:cNvSpPr txBox="1">
            <a:spLocks noChangeArrowheads="1"/>
          </p:cNvSpPr>
          <p:nvPr/>
        </p:nvSpPr>
        <p:spPr bwMode="auto">
          <a:xfrm>
            <a:off x="8350523"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460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16777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5"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FF00"/>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FF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FF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FF00"/>
            </a:solidFill>
            <a:round/>
            <a:headEnd/>
            <a:tailEnd type="arrow"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أورشليم الجديدة</a:t>
            </a:r>
            <a:b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a:t>
            </a:r>
            <a:b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جنوب شرق آسيا</a:t>
            </a:r>
            <a:endParaRPr lang="en-US"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931844" name="Text Box 4"/>
          <p:cNvSpPr txBox="1">
            <a:spLocks noChangeArrowheads="1"/>
          </p:cNvSpPr>
          <p:nvPr/>
        </p:nvSpPr>
        <p:spPr bwMode="auto">
          <a:xfrm>
            <a:off x="8488363" y="-26988"/>
            <a:ext cx="704039" cy="461665"/>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2" descr="Brown marble"/>
          <p:cNvSpPr txBox="1">
            <a:spLocks noChangeArrowheads="1"/>
          </p:cNvSpPr>
          <p:nvPr/>
        </p:nvSpPr>
        <p:spPr bwMode="auto">
          <a:xfrm>
            <a:off x="3708400" y="5854771"/>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descr="Brown marble"/>
          <p:cNvSpPr txBox="1">
            <a:spLocks noChangeArrowheads="1"/>
          </p:cNvSpPr>
          <p:nvPr/>
        </p:nvSpPr>
        <p:spPr bwMode="auto">
          <a:xfrm>
            <a:off x="3635375" y="265183"/>
            <a:ext cx="30972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descr="Brown marble"/>
          <p:cNvSpPr txBox="1">
            <a:spLocks noChangeArrowheads="1"/>
          </p:cNvSpPr>
          <p:nvPr/>
        </p:nvSpPr>
        <p:spPr bwMode="auto">
          <a:xfrm rot="16200000">
            <a:off x="648922" y="2781301"/>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descr="Brown marble"/>
          <p:cNvSpPr txBox="1">
            <a:spLocks noChangeArrowheads="1"/>
          </p:cNvSpPr>
          <p:nvPr/>
        </p:nvSpPr>
        <p:spPr bwMode="auto">
          <a:xfrm rot="5400000">
            <a:off x="6264704" y="2924969"/>
            <a:ext cx="30972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2694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b="1" dirty="0">
                <a:solidFill>
                  <a:srgbClr val="FFFFFF"/>
                </a:solidFill>
                <a:latin typeface="Arial" panose="020B0604020202020204" pitchFamily="34" charset="0"/>
                <a:ea typeface="ＭＳ Ｐゴシック" charset="0"/>
                <a:cs typeface="Arial" panose="020B0604020202020204" pitchFamily="34" charset="0"/>
              </a:rPr>
              <a:t>أورشليم الجديدة فوق أورشليم الحالية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7990" name="Text Box 6"/>
          <p:cNvSpPr txBox="1">
            <a:spLocks noChangeArrowheads="1"/>
          </p:cNvSpPr>
          <p:nvPr/>
        </p:nvSpPr>
        <p:spPr bwMode="auto">
          <a:xfrm>
            <a:off x="8366125" y="76200"/>
            <a:ext cx="704039" cy="461665"/>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2298375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a:latin typeface="Arial" charset="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rPr>
              <a:t>رأوبين</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endParaRP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rPr>
              <a:t>يهوذا</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endParaRP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rPr>
              <a:t>زبولون</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endParaRP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بركة يعقوب لأولاده ال</a:t>
            </a:r>
            <a:r>
              <a:rPr kumimoji="0" lang="ar-JO"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إ</a:t>
            </a:r>
            <a:r>
              <a:rPr kumimoji="0" lang="ar-SA"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ثني عشر كانت نبوية (تك 49)</a:t>
            </a: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rPr>
              <a:t>يساكر</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endParaRP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rPr>
              <a:t>شمعون</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endParaRP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rPr>
              <a:t>لاوي</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9000"/>
                  </a:srgbClr>
                </a:outerShdw>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rrowheads="1"/>
          </p:cNvSpPr>
          <p:nvPr>
            <p:ph type="title"/>
          </p:nvPr>
        </p:nvSpPr>
        <p:spPr>
          <a:xfrm>
            <a:off x="228600" y="274638"/>
            <a:ext cx="8458200" cy="1173162"/>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defRPr/>
            </a:pPr>
            <a:r>
              <a:rPr lang="ar-JO" dirty="0">
                <a:latin typeface="Arial"/>
                <a:cs typeface="Arial"/>
              </a:rPr>
              <a:t>هل هناك أمور مقدسة اليوم؟</a:t>
            </a:r>
            <a:endParaRPr lang="en-US" dirty="0">
              <a:latin typeface="Arial"/>
              <a:cs typeface="Arial"/>
            </a:endParaRPr>
          </a:p>
        </p:txBody>
      </p:sp>
      <p:sp>
        <p:nvSpPr>
          <p:cNvPr id="268292" name="Rectangle 4"/>
          <p:cNvSpPr>
            <a:spLocks noChangeArrowheads="1"/>
          </p:cNvSpPr>
          <p:nvPr/>
        </p:nvSpPr>
        <p:spPr bwMode="auto">
          <a:xfrm>
            <a:off x="457200" y="1905000"/>
            <a:ext cx="83058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دعا الله أورشليم بالمدينة المقدسة حيث أنها المكان الذي جعل فيه حضوره</a:t>
            </a:r>
            <a:endParaRPr lang="en-US" sz="3600" b="1" dirty="0">
              <a:effectLst>
                <a:outerShdw blurRad="38100" dist="38100" dir="2700000" algn="tl">
                  <a:srgbClr val="000000"/>
                </a:outerShdw>
              </a:effectLst>
              <a:latin typeface="Arial"/>
              <a:cs typeface="Arial"/>
            </a:endParaRPr>
          </a:p>
          <a:p>
            <a:pPr marL="342900" indent="-342900"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لم يعد حضور الله محصوراً بمدينة لكنه في قلوب المؤمنين (1 كو 6: 19)</a:t>
            </a:r>
            <a:endParaRPr lang="en-US" sz="3600" b="1" dirty="0">
              <a:effectLst>
                <a:outerShdw blurRad="38100" dist="38100" dir="2700000" algn="tl">
                  <a:srgbClr val="000000"/>
                </a:outerShdw>
              </a:effectLst>
              <a:latin typeface="Arial"/>
              <a:cs typeface="Arial"/>
            </a:endParaRPr>
          </a:p>
          <a:p>
            <a:pPr marL="342900" indent="-342900"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كيف يراك الناس مقدساً؟</a:t>
            </a:r>
            <a:endParaRPr lang="en-US" sz="36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8292">
                                            <p:txEl>
                                              <p:pRg st="0" end="0"/>
                                            </p:txEl>
                                          </p:spTgt>
                                        </p:tgtEl>
                                        <p:attrNameLst>
                                          <p:attrName>style.visibility</p:attrName>
                                        </p:attrNameLst>
                                      </p:cBhvr>
                                      <p:to>
                                        <p:strVal val="visible"/>
                                      </p:to>
                                    </p:set>
                                    <p:animEffect transition="in" filter="wipe(down)">
                                      <p:cBhvr>
                                        <p:cTn id="7" dur="500"/>
                                        <p:tgtEl>
                                          <p:spTgt spid="268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8292">
                                            <p:txEl>
                                              <p:pRg st="1" end="1"/>
                                            </p:txEl>
                                          </p:spTgt>
                                        </p:tgtEl>
                                        <p:attrNameLst>
                                          <p:attrName>style.visibility</p:attrName>
                                        </p:attrNameLst>
                                      </p:cBhvr>
                                      <p:to>
                                        <p:strVal val="visible"/>
                                      </p:to>
                                    </p:set>
                                    <p:animEffect transition="in" filter="wipe(down)">
                                      <p:cBhvr>
                                        <p:cTn id="12" dur="500"/>
                                        <p:tgtEl>
                                          <p:spTgt spid="2682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8292">
                                            <p:txEl>
                                              <p:pRg st="2" end="2"/>
                                            </p:txEl>
                                          </p:spTgt>
                                        </p:tgtEl>
                                        <p:attrNameLst>
                                          <p:attrName>style.visibility</p:attrName>
                                        </p:attrNameLst>
                                      </p:cBhvr>
                                      <p:to>
                                        <p:strVal val="visible"/>
                                      </p:to>
                                    </p:set>
                                    <p:animEffect transition="in" filter="wipe(down)">
                                      <p:cBhvr>
                                        <p:cTn id="17" dur="500"/>
                                        <p:tgtEl>
                                          <p:spTgt spid="2682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93429452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37422"/>
            <a:ext cx="9144000" cy="81997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"جغرافيا </a:t>
            </a:r>
            <a:r>
              <a:rPr lang="ar-SA" sz="24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400" b="1" dirty="0">
                <a:solidFill>
                  <a:srgbClr val="FFFFFF"/>
                </a:solidFill>
                <a:latin typeface="Arial" panose="020B0604020202020204" pitchFamily="34" charset="0"/>
                <a:ea typeface="ＭＳ Ｐゴシック" charset="0"/>
                <a:cs typeface="Arial" panose="020B0604020202020204" pitchFamily="34" charset="0"/>
              </a:rPr>
              <a:t>"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58416"/>
            <a:ext cx="9232347" cy="548459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rtl="1" eaLnBrk="1" hangingPunct="1">
              <a:spcBef>
                <a:spcPct val="20000"/>
              </a:spcBef>
              <a:defRPr/>
            </a:pPr>
            <a:r>
              <a:rPr lang="ar-JO"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rPr>
              <a:t>المسيح يأتي من نسْل يهوذا</a:t>
            </a:r>
            <a:endParaRPr lang="en-US"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109090" y="836712"/>
            <a:ext cx="3166766" cy="5040560"/>
          </a:xfrm>
          <a:prstGeom prst="rect">
            <a:avLst/>
          </a:prstGeom>
          <a:noFill/>
          <a:ln w="9525">
            <a:noFill/>
            <a:miter lim="800000"/>
            <a:headEnd/>
            <a:tailEnd/>
          </a:ln>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منذ بَرَكة  يعقوب في </a:t>
            </a:r>
          </a:p>
          <a:p>
            <a:pPr marL="0" marR="0" lvl="0" indent="0" algn="l" defTabSz="914400" rtl="1"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49: 9-10 استُخدِم الأسد ليكون تصويرًا عن الـمَلِك...</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75857" y="1412776"/>
            <a:ext cx="5868144" cy="5328592"/>
          </a:xfrm>
          <a:prstGeom prst="rect">
            <a:avLst/>
          </a:prstGeom>
          <a:noFill/>
          <a:ln>
            <a:noFill/>
            <a:miter lim="800000"/>
            <a:headEnd/>
            <a:tailEnd/>
          </a:ln>
        </p:spPr>
        <p:txBody>
          <a:bodyPr vert="horz" wrap="square" lIns="91440" tIns="45720" rIns="91440" bIns="45720" numCol="1" anchor="ctr" anchorCtr="0" compatLnSpc="1">
            <a:prstTxWarp prst="textNoShape">
              <a:avLst/>
            </a:prstTxWarp>
          </a:bodyPr>
          <a:lstStyle>
            <a:lvl1pPr algn="ctr" rtl="1" eaLnBrk="1" hangingPunct="1">
              <a:spcBef>
                <a:spcPct val="20000"/>
              </a:spcBef>
              <a:defRPr sz="4800" b="1">
                <a:effectLst>
                  <a:glow rad="152400">
                    <a:schemeClr val="tx1">
                      <a:alpha val="95000"/>
                    </a:schemeClr>
                  </a:glow>
                </a:effectLst>
                <a:latin typeface="Traditional Arabic" panose="02020603050405020304" pitchFamily="18" charset="-78"/>
                <a:ea typeface="ＭＳ Ｐゴシック" charset="-128"/>
                <a:cs typeface="Traditional Arabic" panose="02020603050405020304" pitchFamily="18" charset="-78"/>
              </a:defRPr>
            </a:lvl1pPr>
            <a:lvl2pPr algn="ctr" eaLnBrk="0" hangingPunct="0">
              <a:defRPr sz="4400">
                <a:solidFill>
                  <a:srgbClr val="F8F8EF"/>
                </a:solidFill>
                <a:latin typeface="Arial" pitchFamily="-112" charset="0"/>
                <a:ea typeface="ＭＳ Ｐゴシック" charset="-128"/>
                <a:cs typeface="ＭＳ Ｐゴシック" charset="-128"/>
              </a:defRPr>
            </a:lvl2pPr>
            <a:lvl3pPr algn="ctr" eaLnBrk="0" hangingPunct="0">
              <a:defRPr sz="4400">
                <a:solidFill>
                  <a:srgbClr val="F8F8EF"/>
                </a:solidFill>
                <a:latin typeface="Arial" pitchFamily="-112" charset="0"/>
                <a:ea typeface="ＭＳ Ｐゴシック" charset="-128"/>
                <a:cs typeface="ＭＳ Ｐゴシック" charset="-128"/>
              </a:defRPr>
            </a:lvl3pPr>
            <a:lvl4pPr algn="ctr" eaLnBrk="0" hangingPunct="0">
              <a:defRPr sz="4400">
                <a:solidFill>
                  <a:srgbClr val="F8F8EF"/>
                </a:solidFill>
                <a:latin typeface="Arial" pitchFamily="-112" charset="0"/>
                <a:ea typeface="ＭＳ Ｐゴシック" charset="-128"/>
                <a:cs typeface="ＭＳ Ｐゴシック" charset="-128"/>
              </a:defRPr>
            </a:lvl4pPr>
            <a:lvl5pPr algn="ctr" eaLnBrk="0" hangingPunct="0">
              <a:defRPr sz="4400">
                <a:solidFill>
                  <a:srgbClr val="F8F8EF"/>
                </a:solidFill>
                <a:latin typeface="Arial" pitchFamily="-112"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449263" rtl="1" eaLnBrk="1" fontAlgn="base" latinLnBrk="0" hangingPunct="1">
              <a:lnSpc>
                <a:spcPct val="100000"/>
              </a:lnSpc>
              <a:spcBef>
                <a:spcPct val="2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cs typeface="Arial" panose="020B0604020202020204" pitchFamily="34" charset="0"/>
              </a:rPr>
              <a:t>يَهوذا جَروُ أسَدٍ، مِنْ فريسَةٍ صَعِدتَ يا ابني، جَثا ورَبَضَ كأسَدٍ وكلَبوَةٍ. مَنْ يُنهِضُهُ؟ لا يَزولُ قَضيبٌ مِنْ يَهوذا ومُشتَرِعٌ مِنْ بَينِ رِجلَيهِ حتَّى يأتيَ شيلونُ ولهُ يكونُ خُضوعُ شُعوبٍ</a:t>
            </a:r>
            <a:endParaRPr kumimoji="0" lang="en-US" sz="4800" b="1" i="0" u="none" strike="noStrike" kern="120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38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Arial"/>
        <a:ea typeface="Arial"/>
        <a:cs typeface="Arial"/>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1967</TotalTime>
  <Words>4831</Words>
  <Application>Microsoft Macintosh PowerPoint</Application>
  <PresentationFormat>On-screen Show (4:3)</PresentationFormat>
  <Paragraphs>720</Paragraphs>
  <Slides>82</Slides>
  <Notes>67</Notes>
  <HiddenSlides>0</HiddenSlides>
  <MMClips>0</MMClips>
  <ScaleCrop>false</ScaleCrop>
  <HeadingPairs>
    <vt:vector size="8" baseType="variant">
      <vt:variant>
        <vt:lpstr>Fonts Used</vt:lpstr>
      </vt:variant>
      <vt:variant>
        <vt:i4>11</vt:i4>
      </vt:variant>
      <vt:variant>
        <vt:lpstr>Theme</vt:lpstr>
      </vt:variant>
      <vt:variant>
        <vt:i4>34</vt:i4>
      </vt:variant>
      <vt:variant>
        <vt:lpstr>Embedded OLE Servers</vt:lpstr>
      </vt:variant>
      <vt:variant>
        <vt:i4>1</vt:i4>
      </vt:variant>
      <vt:variant>
        <vt:lpstr>Slide Titles</vt:lpstr>
      </vt:variant>
      <vt:variant>
        <vt:i4>82</vt:i4>
      </vt:variant>
    </vt:vector>
  </HeadingPairs>
  <TitlesOfParts>
    <vt:vector size="128" baseType="lpstr">
      <vt:lpstr>Arial</vt:lpstr>
      <vt:lpstr>Arial Narrow</vt:lpstr>
      <vt:lpstr>Calibri</vt:lpstr>
      <vt:lpstr>Comic Sans MS</vt:lpstr>
      <vt:lpstr>Garamond</vt:lpstr>
      <vt:lpstr>Helvetica</vt:lpstr>
      <vt:lpstr>Impact</vt:lpstr>
      <vt:lpstr>Monotype Sorts</vt:lpstr>
      <vt:lpstr>Tahoma</vt:lpstr>
      <vt:lpstr>Times New Roman</vt:lpstr>
      <vt:lpstr>Wingdings</vt:lpstr>
      <vt:lpstr>Blank Presentation</vt:lpstr>
      <vt:lpstr>Topo</vt:lpstr>
      <vt:lpstr>Pulse</vt:lpstr>
      <vt:lpstr>Default Design</vt:lpstr>
      <vt:lpstr>Orbit</vt:lpstr>
      <vt:lpstr>Stream</vt:lpstr>
      <vt:lpstr>1_Orbit</vt:lpstr>
      <vt:lpstr>2_Default Design</vt:lpstr>
      <vt:lpstr>2_Mountain</vt:lpstr>
      <vt:lpstr>1_Fireball</vt:lpstr>
      <vt:lpstr>53_Blank Presentation</vt:lpstr>
      <vt:lpstr>1_Slit</vt:lpstr>
      <vt:lpstr>2_Blank Presentation</vt:lpstr>
      <vt:lpstr>4_Fireball</vt:lpstr>
      <vt:lpstr>6_Fireball</vt:lpstr>
      <vt:lpstr>4_Office Theme</vt:lpstr>
      <vt:lpstr>1_14 Literary 2 - Dead Sea Scrolls</vt:lpstr>
      <vt:lpstr>3_Orbit</vt:lpstr>
      <vt:lpstr>16_Office Theme</vt:lpstr>
      <vt:lpstr>12_Office Theme</vt:lpstr>
      <vt:lpstr>23_Office Theme</vt:lpstr>
      <vt:lpstr>25_Office Theme</vt:lpstr>
      <vt:lpstr>3_Blank Presentation</vt:lpstr>
      <vt:lpstr>1_blstripc.ppt - Blue Stripes</vt:lpstr>
      <vt:lpstr>27_Office Theme</vt:lpstr>
      <vt:lpstr>15_Office Theme</vt:lpstr>
      <vt:lpstr>36_Office Theme</vt:lpstr>
      <vt:lpstr>47_Blank Presentation</vt:lpstr>
      <vt:lpstr>1_Blank Presentation</vt:lpstr>
      <vt:lpstr>4_Blank Presentation</vt:lpstr>
      <vt:lpstr>Generic (Standard)</vt:lpstr>
      <vt:lpstr>11_Default Design</vt:lpstr>
      <vt:lpstr>1_Default Design</vt:lpstr>
      <vt:lpstr>5_Stream</vt:lpstr>
      <vt:lpstr>Clip</vt:lpstr>
      <vt:lpstr>الجغرافيا الحالية والمستقبلية</vt:lpstr>
      <vt:lpstr>الروح يغادر ويرجع</vt:lpstr>
      <vt:lpstr>الرجاء اليهودي في القيامة</vt:lpstr>
      <vt:lpstr>أول القائمين</vt:lpstr>
      <vt:lpstr>أغلق المسلمون الباب الشرقي</vt:lpstr>
      <vt:lpstr>حدود الأرض الموعودة لإبراهيم</vt:lpstr>
      <vt:lpstr>بركة يعقوب لأولاده الإثني عشر كانت نبوية (تك 49)</vt:lpstr>
      <vt:lpstr>Blessing Judah &amp; the Lesser Tribes</vt:lpstr>
      <vt:lpstr>المسيح يأتي من نسْل يهوذا</vt:lpstr>
      <vt:lpstr>Blessing All the Tribes</vt:lpstr>
      <vt:lpstr>إعادة توزيع الأسباط</vt:lpstr>
      <vt:lpstr>خارطة أورشليم الفسيفسائية</vt:lpstr>
      <vt:lpstr>إسرائيل اليوم</vt:lpstr>
      <vt:lpstr>الضفة الغربية (2002)</vt:lpstr>
      <vt:lpstr>قطاع   غزة (2002)</vt:lpstr>
      <vt:lpstr>مرتفعات الجولان (2002)</vt:lpstr>
      <vt:lpstr>أورشليم              حينها والآن</vt:lpstr>
      <vt:lpstr>سكان  أورشليم الحالية</vt:lpstr>
      <vt:lpstr>أورشليم (2002)</vt:lpstr>
      <vt:lpstr>المدينة القديمة اليوم</vt:lpstr>
      <vt:lpstr>محيط أورشليم الحديث</vt:lpstr>
      <vt:lpstr>أجزاء أورشليم القديمة</vt:lpstr>
      <vt:lpstr>الجزء المسيحي</vt:lpstr>
      <vt:lpstr>الجزء المسيحي</vt:lpstr>
      <vt:lpstr>نموذج حديث         لجبل الهيكل</vt:lpstr>
      <vt:lpstr>الجزء الإسلامي</vt:lpstr>
      <vt:lpstr>الجزء الإسلامي</vt:lpstr>
      <vt:lpstr>الجزء اليهودي</vt:lpstr>
      <vt:lpstr>الجزء اليهودي</vt:lpstr>
      <vt:lpstr>الجزء  الأرمني</vt:lpstr>
      <vt:lpstr>الجزء الأرمني</vt:lpstr>
      <vt:lpstr>ما هو مستقبل القبة وجغرافيا العالم في الملكوت  بعد مجيء المسيح؟</vt:lpstr>
      <vt:lpstr>ثم تمحورت الحياة اليهودية حول هيكل سليمان لمدة 400 عام (959-586 ق. م)</vt:lpstr>
      <vt:lpstr>حافظ اليهود على القداسة في البِركة</vt:lpstr>
      <vt:lpstr>بعد إعادة بناء الهيكل، في عيد فصح العهد الجديد، زار الهيكل 100000 يهودي!</vt:lpstr>
      <vt:lpstr>يشرف المسلمون على:</vt:lpstr>
      <vt:lpstr>صلاة المسلمين في مسجد قبّة الصخرة</vt:lpstr>
      <vt:lpstr>قبّة  تتفوّق على             القبّة</vt:lpstr>
      <vt:lpstr>الصخرة في الداخل</vt:lpstr>
      <vt:lpstr>مبنى مهيب</vt:lpstr>
      <vt:lpstr>جبل الهيكل الحالي</vt:lpstr>
      <vt:lpstr>الحائط الغربي اليهودي</vt:lpstr>
      <vt:lpstr>الحائط الغربي</vt:lpstr>
      <vt:lpstr>صلوات من أجل الهيكل الثالث</vt:lpstr>
      <vt:lpstr>ماذا عن إصحاحات حزقيال التسعة حول الهيكل والأرض؟</vt:lpstr>
      <vt:lpstr>الأقسام الخمسة</vt:lpstr>
      <vt:lpstr> تباين  هيكلي  سليمان  وحزقيال</vt:lpstr>
      <vt:lpstr>View from Above</vt:lpstr>
      <vt:lpstr>مشهد حرم الهيكل (حزقيال 40-48)</vt:lpstr>
      <vt:lpstr>عرض أسفل الساحة الخارجية</vt:lpstr>
      <vt:lpstr>أي هيكل لحزقيال ؟</vt:lpstr>
      <vt:lpstr>منظر خارجي للهيكل الداخلي</vt:lpstr>
      <vt:lpstr>المحاصيل من واحة المياه العذبة</vt:lpstr>
      <vt:lpstr>سوف يتدفق الماء      من جبل الزيتون</vt:lpstr>
      <vt:lpstr>PowerPoint Presentation</vt:lpstr>
      <vt:lpstr>PowerPoint Presentation</vt:lpstr>
      <vt:lpstr>نظرة عامة على المستقبل</vt:lpstr>
      <vt:lpstr>نتائج الضيقة</vt:lpstr>
      <vt:lpstr>لماذا أنا من جيل قبل الألفية؟</vt:lpstr>
      <vt:lpstr>التسلسل الزمني لـلرؤيا</vt:lpstr>
      <vt:lpstr>لماذا أنا من جيل قبل الألفية؟</vt:lpstr>
      <vt:lpstr>إشعياء 11: 6-9</vt:lpstr>
      <vt:lpstr>إشعياء 11: 6-9</vt:lpstr>
      <vt:lpstr>رومية 8: 19- 21</vt:lpstr>
      <vt:lpstr>لماذا أنا من جيل قبل الألفية؟</vt:lpstr>
      <vt:lpstr>PowerPoint Presentation</vt:lpstr>
      <vt:lpstr>حياة طويلة بشكل مذهل (إشعياء 65:20)!</vt:lpstr>
      <vt:lpstr>PowerPoint Presentation</vt:lpstr>
      <vt:lpstr>PowerPoint Presentation</vt:lpstr>
      <vt:lpstr>إعادة البناء يجلب...</vt:lpstr>
      <vt:lpstr>... أرض متجددة تماما!</vt:lpstr>
      <vt:lpstr>لماذا أنا تدبيريّ؟ (لماذا أميِّز ما بين إسرائيل والكنيسة؟)</vt:lpstr>
      <vt:lpstr>لماذا أنا تدبيريّ؟ (لماذا أميِّز ما بين إسرائيل والكنيسة؟)</vt:lpstr>
      <vt:lpstr>الجدول الزمنيُّ للملكوت والعهود</vt:lpstr>
      <vt:lpstr>البداية الأخيرة</vt:lpstr>
      <vt:lpstr>المدينة المكعبة</vt:lpstr>
      <vt:lpstr> أُورُشَلِيمَ الْجَدِيدَةَ </vt:lpstr>
      <vt:lpstr>أورشليم الجديدة و جنوب شرق آسيا</vt:lpstr>
      <vt:lpstr>أورشليم الجديدة فوق أورشليم الحالية</vt:lpstr>
      <vt:lpstr>هل هناك أمور مقدسة اليوم؟</vt:lpstr>
      <vt:lpstr>Black</vt:lpstr>
      <vt:lpstr>الرابط للعرض التقديميِّ "جغرافيا الكتاب المقدَّس"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Future for the Dome and World Geography?</dc:title>
  <dc:creator>Rick Griffith</dc:creator>
  <cp:lastModifiedBy>Rick Griffith</cp:lastModifiedBy>
  <cp:revision>135</cp:revision>
  <dcterms:created xsi:type="dcterms:W3CDTF">2005-01-24T16:10:58Z</dcterms:created>
  <dcterms:modified xsi:type="dcterms:W3CDTF">2023-12-12T17:00:55Z</dcterms:modified>
</cp:coreProperties>
</file>